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8" r:id="rId5"/>
    <p:sldId id="259" r:id="rId6"/>
    <p:sldId id="260" r:id="rId7"/>
    <p:sldId id="262" r:id="rId8"/>
    <p:sldId id="264" r:id="rId9"/>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312FD-31B3-42CD-A076-1566DC34F4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da-DK"/>
          </a:p>
        </p:txBody>
      </p:sp>
      <p:sp>
        <p:nvSpPr>
          <p:cNvPr id="3" name="Subtitle 2">
            <a:extLst>
              <a:ext uri="{FF2B5EF4-FFF2-40B4-BE49-F238E27FC236}">
                <a16:creationId xmlns:a16="http://schemas.microsoft.com/office/drawing/2014/main" id="{6E380618-6FBB-4595-BB49-63397DC266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a-DK"/>
          </a:p>
        </p:txBody>
      </p:sp>
      <p:sp>
        <p:nvSpPr>
          <p:cNvPr id="4" name="Date Placeholder 3">
            <a:extLst>
              <a:ext uri="{FF2B5EF4-FFF2-40B4-BE49-F238E27FC236}">
                <a16:creationId xmlns:a16="http://schemas.microsoft.com/office/drawing/2014/main" id="{C4467CFA-CAEE-46B0-B01C-6204EF8E8B22}"/>
              </a:ext>
            </a:extLst>
          </p:cNvPr>
          <p:cNvSpPr>
            <a:spLocks noGrp="1"/>
          </p:cNvSpPr>
          <p:nvPr>
            <p:ph type="dt" sz="half" idx="10"/>
          </p:nvPr>
        </p:nvSpPr>
        <p:spPr/>
        <p:txBody>
          <a:bodyPr/>
          <a:lstStyle/>
          <a:p>
            <a:fld id="{D66CDE49-7CE5-4AD1-9DC8-F681693A4CDE}" type="datetimeFigureOut">
              <a:rPr lang="da-DK" smtClean="0"/>
              <a:t>03-04-2020</a:t>
            </a:fld>
            <a:endParaRPr lang="da-DK"/>
          </a:p>
        </p:txBody>
      </p:sp>
      <p:sp>
        <p:nvSpPr>
          <p:cNvPr id="5" name="Footer Placeholder 4">
            <a:extLst>
              <a:ext uri="{FF2B5EF4-FFF2-40B4-BE49-F238E27FC236}">
                <a16:creationId xmlns:a16="http://schemas.microsoft.com/office/drawing/2014/main" id="{5A82513D-E008-47AD-9F7A-255026046231}"/>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392F6DC8-E7F2-4F24-8C71-B192A2BF335A}"/>
              </a:ext>
            </a:extLst>
          </p:cNvPr>
          <p:cNvSpPr>
            <a:spLocks noGrp="1"/>
          </p:cNvSpPr>
          <p:nvPr>
            <p:ph type="sldNum" sz="quarter" idx="12"/>
          </p:nvPr>
        </p:nvSpPr>
        <p:spPr/>
        <p:txBody>
          <a:bodyPr/>
          <a:lstStyle/>
          <a:p>
            <a:fld id="{8EB0A611-1EE8-40D6-A23F-C93C57B0075C}" type="slidenum">
              <a:rPr lang="da-DK" smtClean="0"/>
              <a:t>‹nr.›</a:t>
            </a:fld>
            <a:endParaRPr lang="da-DK"/>
          </a:p>
        </p:txBody>
      </p:sp>
    </p:spTree>
    <p:extLst>
      <p:ext uri="{BB962C8B-B14F-4D97-AF65-F5344CB8AC3E}">
        <p14:creationId xmlns:p14="http://schemas.microsoft.com/office/powerpoint/2010/main" val="3147466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6B94E-3F20-4959-98E8-3D263F5FE27A}"/>
              </a:ext>
            </a:extLst>
          </p:cNvPr>
          <p:cNvSpPr>
            <a:spLocks noGrp="1"/>
          </p:cNvSpPr>
          <p:nvPr>
            <p:ph type="title"/>
          </p:nvPr>
        </p:nvSpPr>
        <p:spPr/>
        <p:txBody>
          <a:bodyPr/>
          <a:lstStyle/>
          <a:p>
            <a:r>
              <a:rPr lang="en-US"/>
              <a:t>Click to edit Master title style</a:t>
            </a:r>
            <a:endParaRPr lang="da-DK"/>
          </a:p>
        </p:txBody>
      </p:sp>
      <p:sp>
        <p:nvSpPr>
          <p:cNvPr id="3" name="Vertical Text Placeholder 2">
            <a:extLst>
              <a:ext uri="{FF2B5EF4-FFF2-40B4-BE49-F238E27FC236}">
                <a16:creationId xmlns:a16="http://schemas.microsoft.com/office/drawing/2014/main" id="{4B0655D9-61A7-4AE8-A61B-CE4BF7FEAE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Date Placeholder 3">
            <a:extLst>
              <a:ext uri="{FF2B5EF4-FFF2-40B4-BE49-F238E27FC236}">
                <a16:creationId xmlns:a16="http://schemas.microsoft.com/office/drawing/2014/main" id="{ADD22B2E-A917-4AE3-8BCE-02D56BC88E4B}"/>
              </a:ext>
            </a:extLst>
          </p:cNvPr>
          <p:cNvSpPr>
            <a:spLocks noGrp="1"/>
          </p:cNvSpPr>
          <p:nvPr>
            <p:ph type="dt" sz="half" idx="10"/>
          </p:nvPr>
        </p:nvSpPr>
        <p:spPr/>
        <p:txBody>
          <a:bodyPr/>
          <a:lstStyle/>
          <a:p>
            <a:fld id="{D66CDE49-7CE5-4AD1-9DC8-F681693A4CDE}" type="datetimeFigureOut">
              <a:rPr lang="da-DK" smtClean="0"/>
              <a:t>03-04-2020</a:t>
            </a:fld>
            <a:endParaRPr lang="da-DK"/>
          </a:p>
        </p:txBody>
      </p:sp>
      <p:sp>
        <p:nvSpPr>
          <p:cNvPr id="5" name="Footer Placeholder 4">
            <a:extLst>
              <a:ext uri="{FF2B5EF4-FFF2-40B4-BE49-F238E27FC236}">
                <a16:creationId xmlns:a16="http://schemas.microsoft.com/office/drawing/2014/main" id="{1F1D63D5-D995-475A-9538-EA6C4551BE1A}"/>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7E897BA2-80F4-46E5-977F-033312E160F9}"/>
              </a:ext>
            </a:extLst>
          </p:cNvPr>
          <p:cNvSpPr>
            <a:spLocks noGrp="1"/>
          </p:cNvSpPr>
          <p:nvPr>
            <p:ph type="sldNum" sz="quarter" idx="12"/>
          </p:nvPr>
        </p:nvSpPr>
        <p:spPr/>
        <p:txBody>
          <a:bodyPr/>
          <a:lstStyle/>
          <a:p>
            <a:fld id="{8EB0A611-1EE8-40D6-A23F-C93C57B0075C}" type="slidenum">
              <a:rPr lang="da-DK" smtClean="0"/>
              <a:t>‹nr.›</a:t>
            </a:fld>
            <a:endParaRPr lang="da-DK"/>
          </a:p>
        </p:txBody>
      </p:sp>
    </p:spTree>
    <p:extLst>
      <p:ext uri="{BB962C8B-B14F-4D97-AF65-F5344CB8AC3E}">
        <p14:creationId xmlns:p14="http://schemas.microsoft.com/office/powerpoint/2010/main" val="2411046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C00050-A4F2-4067-A489-0B2AB9CB122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da-DK"/>
          </a:p>
        </p:txBody>
      </p:sp>
      <p:sp>
        <p:nvSpPr>
          <p:cNvPr id="3" name="Vertical Text Placeholder 2">
            <a:extLst>
              <a:ext uri="{FF2B5EF4-FFF2-40B4-BE49-F238E27FC236}">
                <a16:creationId xmlns:a16="http://schemas.microsoft.com/office/drawing/2014/main" id="{2B513A8E-7E3F-47A3-96DB-5610A85552B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Date Placeholder 3">
            <a:extLst>
              <a:ext uri="{FF2B5EF4-FFF2-40B4-BE49-F238E27FC236}">
                <a16:creationId xmlns:a16="http://schemas.microsoft.com/office/drawing/2014/main" id="{FCC1F0F1-9A0E-4135-A0A0-BD87B88F88FB}"/>
              </a:ext>
            </a:extLst>
          </p:cNvPr>
          <p:cNvSpPr>
            <a:spLocks noGrp="1"/>
          </p:cNvSpPr>
          <p:nvPr>
            <p:ph type="dt" sz="half" idx="10"/>
          </p:nvPr>
        </p:nvSpPr>
        <p:spPr/>
        <p:txBody>
          <a:bodyPr/>
          <a:lstStyle/>
          <a:p>
            <a:fld id="{D66CDE49-7CE5-4AD1-9DC8-F681693A4CDE}" type="datetimeFigureOut">
              <a:rPr lang="da-DK" smtClean="0"/>
              <a:t>03-04-2020</a:t>
            </a:fld>
            <a:endParaRPr lang="da-DK"/>
          </a:p>
        </p:txBody>
      </p:sp>
      <p:sp>
        <p:nvSpPr>
          <p:cNvPr id="5" name="Footer Placeholder 4">
            <a:extLst>
              <a:ext uri="{FF2B5EF4-FFF2-40B4-BE49-F238E27FC236}">
                <a16:creationId xmlns:a16="http://schemas.microsoft.com/office/drawing/2014/main" id="{610AD4AF-4227-46BF-96A6-60883390F40F}"/>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5F6AE2C5-29A5-4259-A9E7-DD2A406C5C8A}"/>
              </a:ext>
            </a:extLst>
          </p:cNvPr>
          <p:cNvSpPr>
            <a:spLocks noGrp="1"/>
          </p:cNvSpPr>
          <p:nvPr>
            <p:ph type="sldNum" sz="quarter" idx="12"/>
          </p:nvPr>
        </p:nvSpPr>
        <p:spPr/>
        <p:txBody>
          <a:bodyPr/>
          <a:lstStyle/>
          <a:p>
            <a:fld id="{8EB0A611-1EE8-40D6-A23F-C93C57B0075C}" type="slidenum">
              <a:rPr lang="da-DK" smtClean="0"/>
              <a:t>‹nr.›</a:t>
            </a:fld>
            <a:endParaRPr lang="da-DK"/>
          </a:p>
        </p:txBody>
      </p:sp>
    </p:spTree>
    <p:extLst>
      <p:ext uri="{BB962C8B-B14F-4D97-AF65-F5344CB8AC3E}">
        <p14:creationId xmlns:p14="http://schemas.microsoft.com/office/powerpoint/2010/main" val="2384335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807F7-EB17-420A-90B4-108C217AA484}"/>
              </a:ext>
            </a:extLst>
          </p:cNvPr>
          <p:cNvSpPr>
            <a:spLocks noGrp="1"/>
          </p:cNvSpPr>
          <p:nvPr>
            <p:ph type="title"/>
          </p:nvPr>
        </p:nvSpPr>
        <p:spPr/>
        <p:txBody>
          <a:bodyPr/>
          <a:lstStyle/>
          <a:p>
            <a:r>
              <a:rPr lang="en-US"/>
              <a:t>Click to edit Master title style</a:t>
            </a:r>
            <a:endParaRPr lang="da-DK"/>
          </a:p>
        </p:txBody>
      </p:sp>
      <p:sp>
        <p:nvSpPr>
          <p:cNvPr id="3" name="Content Placeholder 2">
            <a:extLst>
              <a:ext uri="{FF2B5EF4-FFF2-40B4-BE49-F238E27FC236}">
                <a16:creationId xmlns:a16="http://schemas.microsoft.com/office/drawing/2014/main" id="{2B996A60-2D69-4D3F-8415-6744A5747B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Date Placeholder 3">
            <a:extLst>
              <a:ext uri="{FF2B5EF4-FFF2-40B4-BE49-F238E27FC236}">
                <a16:creationId xmlns:a16="http://schemas.microsoft.com/office/drawing/2014/main" id="{A034192E-B865-4398-885B-30E4A38729E3}"/>
              </a:ext>
            </a:extLst>
          </p:cNvPr>
          <p:cNvSpPr>
            <a:spLocks noGrp="1"/>
          </p:cNvSpPr>
          <p:nvPr>
            <p:ph type="dt" sz="half" idx="10"/>
          </p:nvPr>
        </p:nvSpPr>
        <p:spPr/>
        <p:txBody>
          <a:bodyPr/>
          <a:lstStyle/>
          <a:p>
            <a:fld id="{D66CDE49-7CE5-4AD1-9DC8-F681693A4CDE}" type="datetimeFigureOut">
              <a:rPr lang="da-DK" smtClean="0"/>
              <a:t>03-04-2020</a:t>
            </a:fld>
            <a:endParaRPr lang="da-DK"/>
          </a:p>
        </p:txBody>
      </p:sp>
      <p:sp>
        <p:nvSpPr>
          <p:cNvPr id="5" name="Footer Placeholder 4">
            <a:extLst>
              <a:ext uri="{FF2B5EF4-FFF2-40B4-BE49-F238E27FC236}">
                <a16:creationId xmlns:a16="http://schemas.microsoft.com/office/drawing/2014/main" id="{70B3A830-3822-413C-8501-C1394AEF40CA}"/>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E7A0425F-238A-4850-B3AE-364AEDF7BAB2}"/>
              </a:ext>
            </a:extLst>
          </p:cNvPr>
          <p:cNvSpPr>
            <a:spLocks noGrp="1"/>
          </p:cNvSpPr>
          <p:nvPr>
            <p:ph type="sldNum" sz="quarter" idx="12"/>
          </p:nvPr>
        </p:nvSpPr>
        <p:spPr/>
        <p:txBody>
          <a:bodyPr/>
          <a:lstStyle/>
          <a:p>
            <a:fld id="{8EB0A611-1EE8-40D6-A23F-C93C57B0075C}" type="slidenum">
              <a:rPr lang="da-DK" smtClean="0"/>
              <a:t>‹nr.›</a:t>
            </a:fld>
            <a:endParaRPr lang="da-DK"/>
          </a:p>
        </p:txBody>
      </p:sp>
    </p:spTree>
    <p:extLst>
      <p:ext uri="{BB962C8B-B14F-4D97-AF65-F5344CB8AC3E}">
        <p14:creationId xmlns:p14="http://schemas.microsoft.com/office/powerpoint/2010/main" val="2424134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8C2FA-3623-422D-B136-4E566B6ECA5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da-DK"/>
          </a:p>
        </p:txBody>
      </p:sp>
      <p:sp>
        <p:nvSpPr>
          <p:cNvPr id="3" name="Text Placeholder 2">
            <a:extLst>
              <a:ext uri="{FF2B5EF4-FFF2-40B4-BE49-F238E27FC236}">
                <a16:creationId xmlns:a16="http://schemas.microsoft.com/office/drawing/2014/main" id="{F6E591B3-F239-4E1F-B578-B83675D477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D9789A4-DD1A-4BB0-ACC2-D6040DA9D318}"/>
              </a:ext>
            </a:extLst>
          </p:cNvPr>
          <p:cNvSpPr>
            <a:spLocks noGrp="1"/>
          </p:cNvSpPr>
          <p:nvPr>
            <p:ph type="dt" sz="half" idx="10"/>
          </p:nvPr>
        </p:nvSpPr>
        <p:spPr/>
        <p:txBody>
          <a:bodyPr/>
          <a:lstStyle/>
          <a:p>
            <a:fld id="{D66CDE49-7CE5-4AD1-9DC8-F681693A4CDE}" type="datetimeFigureOut">
              <a:rPr lang="da-DK" smtClean="0"/>
              <a:t>03-04-2020</a:t>
            </a:fld>
            <a:endParaRPr lang="da-DK"/>
          </a:p>
        </p:txBody>
      </p:sp>
      <p:sp>
        <p:nvSpPr>
          <p:cNvPr id="5" name="Footer Placeholder 4">
            <a:extLst>
              <a:ext uri="{FF2B5EF4-FFF2-40B4-BE49-F238E27FC236}">
                <a16:creationId xmlns:a16="http://schemas.microsoft.com/office/drawing/2014/main" id="{8D22E31B-770A-4789-B295-52B1C2C315E5}"/>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14925787-AAC4-4D66-8FAB-E2FD40706176}"/>
              </a:ext>
            </a:extLst>
          </p:cNvPr>
          <p:cNvSpPr>
            <a:spLocks noGrp="1"/>
          </p:cNvSpPr>
          <p:nvPr>
            <p:ph type="sldNum" sz="quarter" idx="12"/>
          </p:nvPr>
        </p:nvSpPr>
        <p:spPr/>
        <p:txBody>
          <a:bodyPr/>
          <a:lstStyle/>
          <a:p>
            <a:fld id="{8EB0A611-1EE8-40D6-A23F-C93C57B0075C}" type="slidenum">
              <a:rPr lang="da-DK" smtClean="0"/>
              <a:t>‹nr.›</a:t>
            </a:fld>
            <a:endParaRPr lang="da-DK"/>
          </a:p>
        </p:txBody>
      </p:sp>
    </p:spTree>
    <p:extLst>
      <p:ext uri="{BB962C8B-B14F-4D97-AF65-F5344CB8AC3E}">
        <p14:creationId xmlns:p14="http://schemas.microsoft.com/office/powerpoint/2010/main" val="347010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166CB-F58F-4A43-A6AF-E04D97AFE1FD}"/>
              </a:ext>
            </a:extLst>
          </p:cNvPr>
          <p:cNvSpPr>
            <a:spLocks noGrp="1"/>
          </p:cNvSpPr>
          <p:nvPr>
            <p:ph type="title"/>
          </p:nvPr>
        </p:nvSpPr>
        <p:spPr/>
        <p:txBody>
          <a:bodyPr/>
          <a:lstStyle/>
          <a:p>
            <a:r>
              <a:rPr lang="en-US"/>
              <a:t>Click to edit Master title style</a:t>
            </a:r>
            <a:endParaRPr lang="da-DK"/>
          </a:p>
        </p:txBody>
      </p:sp>
      <p:sp>
        <p:nvSpPr>
          <p:cNvPr id="3" name="Content Placeholder 2">
            <a:extLst>
              <a:ext uri="{FF2B5EF4-FFF2-40B4-BE49-F238E27FC236}">
                <a16:creationId xmlns:a16="http://schemas.microsoft.com/office/drawing/2014/main" id="{4A9B5711-33DF-4CA7-A582-78DE8A965C9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Content Placeholder 3">
            <a:extLst>
              <a:ext uri="{FF2B5EF4-FFF2-40B4-BE49-F238E27FC236}">
                <a16:creationId xmlns:a16="http://schemas.microsoft.com/office/drawing/2014/main" id="{C61E2438-23FA-4C25-A02F-AC20CE50E1A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5" name="Date Placeholder 4">
            <a:extLst>
              <a:ext uri="{FF2B5EF4-FFF2-40B4-BE49-F238E27FC236}">
                <a16:creationId xmlns:a16="http://schemas.microsoft.com/office/drawing/2014/main" id="{43DA450F-14E7-471A-B44D-992FEEDAB2DF}"/>
              </a:ext>
            </a:extLst>
          </p:cNvPr>
          <p:cNvSpPr>
            <a:spLocks noGrp="1"/>
          </p:cNvSpPr>
          <p:nvPr>
            <p:ph type="dt" sz="half" idx="10"/>
          </p:nvPr>
        </p:nvSpPr>
        <p:spPr/>
        <p:txBody>
          <a:bodyPr/>
          <a:lstStyle/>
          <a:p>
            <a:fld id="{D66CDE49-7CE5-4AD1-9DC8-F681693A4CDE}" type="datetimeFigureOut">
              <a:rPr lang="da-DK" smtClean="0"/>
              <a:t>03-04-2020</a:t>
            </a:fld>
            <a:endParaRPr lang="da-DK"/>
          </a:p>
        </p:txBody>
      </p:sp>
      <p:sp>
        <p:nvSpPr>
          <p:cNvPr id="6" name="Footer Placeholder 5">
            <a:extLst>
              <a:ext uri="{FF2B5EF4-FFF2-40B4-BE49-F238E27FC236}">
                <a16:creationId xmlns:a16="http://schemas.microsoft.com/office/drawing/2014/main" id="{84FE1AFE-B554-44E9-B145-1F0F3D082F7A}"/>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9C47CB1A-BB55-46AC-9079-B6731088252A}"/>
              </a:ext>
            </a:extLst>
          </p:cNvPr>
          <p:cNvSpPr>
            <a:spLocks noGrp="1"/>
          </p:cNvSpPr>
          <p:nvPr>
            <p:ph type="sldNum" sz="quarter" idx="12"/>
          </p:nvPr>
        </p:nvSpPr>
        <p:spPr/>
        <p:txBody>
          <a:bodyPr/>
          <a:lstStyle/>
          <a:p>
            <a:fld id="{8EB0A611-1EE8-40D6-A23F-C93C57B0075C}" type="slidenum">
              <a:rPr lang="da-DK" smtClean="0"/>
              <a:t>‹nr.›</a:t>
            </a:fld>
            <a:endParaRPr lang="da-DK"/>
          </a:p>
        </p:txBody>
      </p:sp>
    </p:spTree>
    <p:extLst>
      <p:ext uri="{BB962C8B-B14F-4D97-AF65-F5344CB8AC3E}">
        <p14:creationId xmlns:p14="http://schemas.microsoft.com/office/powerpoint/2010/main" val="2656586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9326C-071F-48A7-AC55-6068B0787602}"/>
              </a:ext>
            </a:extLst>
          </p:cNvPr>
          <p:cNvSpPr>
            <a:spLocks noGrp="1"/>
          </p:cNvSpPr>
          <p:nvPr>
            <p:ph type="title"/>
          </p:nvPr>
        </p:nvSpPr>
        <p:spPr>
          <a:xfrm>
            <a:off x="839788" y="365125"/>
            <a:ext cx="10515600" cy="1325563"/>
          </a:xfrm>
        </p:spPr>
        <p:txBody>
          <a:bodyPr/>
          <a:lstStyle/>
          <a:p>
            <a:r>
              <a:rPr lang="en-US"/>
              <a:t>Click to edit Master title style</a:t>
            </a:r>
            <a:endParaRPr lang="da-DK"/>
          </a:p>
        </p:txBody>
      </p:sp>
      <p:sp>
        <p:nvSpPr>
          <p:cNvPr id="3" name="Text Placeholder 2">
            <a:extLst>
              <a:ext uri="{FF2B5EF4-FFF2-40B4-BE49-F238E27FC236}">
                <a16:creationId xmlns:a16="http://schemas.microsoft.com/office/drawing/2014/main" id="{92C44A5C-6DF9-4690-B99B-DCBC62B470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50A1649-0856-4656-94DD-88EE914F75D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5" name="Text Placeholder 4">
            <a:extLst>
              <a:ext uri="{FF2B5EF4-FFF2-40B4-BE49-F238E27FC236}">
                <a16:creationId xmlns:a16="http://schemas.microsoft.com/office/drawing/2014/main" id="{C39CAECE-96A8-4C58-A40C-B9E48B6DB7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8CE45F8-B028-4597-A63B-C0110D886E6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7" name="Date Placeholder 6">
            <a:extLst>
              <a:ext uri="{FF2B5EF4-FFF2-40B4-BE49-F238E27FC236}">
                <a16:creationId xmlns:a16="http://schemas.microsoft.com/office/drawing/2014/main" id="{A9F2AB1F-ECE6-4C52-8ED5-426589703D1B}"/>
              </a:ext>
            </a:extLst>
          </p:cNvPr>
          <p:cNvSpPr>
            <a:spLocks noGrp="1"/>
          </p:cNvSpPr>
          <p:nvPr>
            <p:ph type="dt" sz="half" idx="10"/>
          </p:nvPr>
        </p:nvSpPr>
        <p:spPr/>
        <p:txBody>
          <a:bodyPr/>
          <a:lstStyle/>
          <a:p>
            <a:fld id="{D66CDE49-7CE5-4AD1-9DC8-F681693A4CDE}" type="datetimeFigureOut">
              <a:rPr lang="da-DK" smtClean="0"/>
              <a:t>03-04-2020</a:t>
            </a:fld>
            <a:endParaRPr lang="da-DK"/>
          </a:p>
        </p:txBody>
      </p:sp>
      <p:sp>
        <p:nvSpPr>
          <p:cNvPr id="8" name="Footer Placeholder 7">
            <a:extLst>
              <a:ext uri="{FF2B5EF4-FFF2-40B4-BE49-F238E27FC236}">
                <a16:creationId xmlns:a16="http://schemas.microsoft.com/office/drawing/2014/main" id="{E70C7B9A-B5FA-445E-BF95-135802820BF3}"/>
              </a:ext>
            </a:extLst>
          </p:cNvPr>
          <p:cNvSpPr>
            <a:spLocks noGrp="1"/>
          </p:cNvSpPr>
          <p:nvPr>
            <p:ph type="ftr" sz="quarter" idx="11"/>
          </p:nvPr>
        </p:nvSpPr>
        <p:spPr/>
        <p:txBody>
          <a:bodyPr/>
          <a:lstStyle/>
          <a:p>
            <a:endParaRPr lang="da-DK"/>
          </a:p>
        </p:txBody>
      </p:sp>
      <p:sp>
        <p:nvSpPr>
          <p:cNvPr id="9" name="Slide Number Placeholder 8">
            <a:extLst>
              <a:ext uri="{FF2B5EF4-FFF2-40B4-BE49-F238E27FC236}">
                <a16:creationId xmlns:a16="http://schemas.microsoft.com/office/drawing/2014/main" id="{64D7C9F6-8BE1-4E45-A3C9-D49689D1CFF0}"/>
              </a:ext>
            </a:extLst>
          </p:cNvPr>
          <p:cNvSpPr>
            <a:spLocks noGrp="1"/>
          </p:cNvSpPr>
          <p:nvPr>
            <p:ph type="sldNum" sz="quarter" idx="12"/>
          </p:nvPr>
        </p:nvSpPr>
        <p:spPr/>
        <p:txBody>
          <a:bodyPr/>
          <a:lstStyle/>
          <a:p>
            <a:fld id="{8EB0A611-1EE8-40D6-A23F-C93C57B0075C}" type="slidenum">
              <a:rPr lang="da-DK" smtClean="0"/>
              <a:t>‹nr.›</a:t>
            </a:fld>
            <a:endParaRPr lang="da-DK"/>
          </a:p>
        </p:txBody>
      </p:sp>
    </p:spTree>
    <p:extLst>
      <p:ext uri="{BB962C8B-B14F-4D97-AF65-F5344CB8AC3E}">
        <p14:creationId xmlns:p14="http://schemas.microsoft.com/office/powerpoint/2010/main" val="1931195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E9C33-DEAA-470E-8F02-9B4D774D9101}"/>
              </a:ext>
            </a:extLst>
          </p:cNvPr>
          <p:cNvSpPr>
            <a:spLocks noGrp="1"/>
          </p:cNvSpPr>
          <p:nvPr>
            <p:ph type="title"/>
          </p:nvPr>
        </p:nvSpPr>
        <p:spPr/>
        <p:txBody>
          <a:bodyPr/>
          <a:lstStyle/>
          <a:p>
            <a:r>
              <a:rPr lang="en-US"/>
              <a:t>Click to edit Master title style</a:t>
            </a:r>
            <a:endParaRPr lang="da-DK"/>
          </a:p>
        </p:txBody>
      </p:sp>
      <p:sp>
        <p:nvSpPr>
          <p:cNvPr id="3" name="Date Placeholder 2">
            <a:extLst>
              <a:ext uri="{FF2B5EF4-FFF2-40B4-BE49-F238E27FC236}">
                <a16:creationId xmlns:a16="http://schemas.microsoft.com/office/drawing/2014/main" id="{4A050385-6380-4509-B48A-C5A2B8BBC1AE}"/>
              </a:ext>
            </a:extLst>
          </p:cNvPr>
          <p:cNvSpPr>
            <a:spLocks noGrp="1"/>
          </p:cNvSpPr>
          <p:nvPr>
            <p:ph type="dt" sz="half" idx="10"/>
          </p:nvPr>
        </p:nvSpPr>
        <p:spPr/>
        <p:txBody>
          <a:bodyPr/>
          <a:lstStyle/>
          <a:p>
            <a:fld id="{D66CDE49-7CE5-4AD1-9DC8-F681693A4CDE}" type="datetimeFigureOut">
              <a:rPr lang="da-DK" smtClean="0"/>
              <a:t>03-04-2020</a:t>
            </a:fld>
            <a:endParaRPr lang="da-DK"/>
          </a:p>
        </p:txBody>
      </p:sp>
      <p:sp>
        <p:nvSpPr>
          <p:cNvPr id="4" name="Footer Placeholder 3">
            <a:extLst>
              <a:ext uri="{FF2B5EF4-FFF2-40B4-BE49-F238E27FC236}">
                <a16:creationId xmlns:a16="http://schemas.microsoft.com/office/drawing/2014/main" id="{41B6BFDD-D21F-4910-A197-5CE6B9E84C9A}"/>
              </a:ext>
            </a:extLst>
          </p:cNvPr>
          <p:cNvSpPr>
            <a:spLocks noGrp="1"/>
          </p:cNvSpPr>
          <p:nvPr>
            <p:ph type="ftr" sz="quarter" idx="11"/>
          </p:nvPr>
        </p:nvSpPr>
        <p:spPr/>
        <p:txBody>
          <a:bodyPr/>
          <a:lstStyle/>
          <a:p>
            <a:endParaRPr lang="da-DK"/>
          </a:p>
        </p:txBody>
      </p:sp>
      <p:sp>
        <p:nvSpPr>
          <p:cNvPr id="5" name="Slide Number Placeholder 4">
            <a:extLst>
              <a:ext uri="{FF2B5EF4-FFF2-40B4-BE49-F238E27FC236}">
                <a16:creationId xmlns:a16="http://schemas.microsoft.com/office/drawing/2014/main" id="{8CFA5D7A-B49A-479E-98C9-647F3A119022}"/>
              </a:ext>
            </a:extLst>
          </p:cNvPr>
          <p:cNvSpPr>
            <a:spLocks noGrp="1"/>
          </p:cNvSpPr>
          <p:nvPr>
            <p:ph type="sldNum" sz="quarter" idx="12"/>
          </p:nvPr>
        </p:nvSpPr>
        <p:spPr/>
        <p:txBody>
          <a:bodyPr/>
          <a:lstStyle/>
          <a:p>
            <a:fld id="{8EB0A611-1EE8-40D6-A23F-C93C57B0075C}" type="slidenum">
              <a:rPr lang="da-DK" smtClean="0"/>
              <a:t>‹nr.›</a:t>
            </a:fld>
            <a:endParaRPr lang="da-DK"/>
          </a:p>
        </p:txBody>
      </p:sp>
    </p:spTree>
    <p:extLst>
      <p:ext uri="{BB962C8B-B14F-4D97-AF65-F5344CB8AC3E}">
        <p14:creationId xmlns:p14="http://schemas.microsoft.com/office/powerpoint/2010/main" val="3723164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83CC84-65C8-42B4-996D-33079EC00E39}"/>
              </a:ext>
            </a:extLst>
          </p:cNvPr>
          <p:cNvSpPr>
            <a:spLocks noGrp="1"/>
          </p:cNvSpPr>
          <p:nvPr>
            <p:ph type="dt" sz="half" idx="10"/>
          </p:nvPr>
        </p:nvSpPr>
        <p:spPr/>
        <p:txBody>
          <a:bodyPr/>
          <a:lstStyle/>
          <a:p>
            <a:fld id="{D66CDE49-7CE5-4AD1-9DC8-F681693A4CDE}" type="datetimeFigureOut">
              <a:rPr lang="da-DK" smtClean="0"/>
              <a:t>03-04-2020</a:t>
            </a:fld>
            <a:endParaRPr lang="da-DK"/>
          </a:p>
        </p:txBody>
      </p:sp>
      <p:sp>
        <p:nvSpPr>
          <p:cNvPr id="3" name="Footer Placeholder 2">
            <a:extLst>
              <a:ext uri="{FF2B5EF4-FFF2-40B4-BE49-F238E27FC236}">
                <a16:creationId xmlns:a16="http://schemas.microsoft.com/office/drawing/2014/main" id="{54DA4045-5A72-4A20-BAC2-6CDD9D66FE75}"/>
              </a:ext>
            </a:extLst>
          </p:cNvPr>
          <p:cNvSpPr>
            <a:spLocks noGrp="1"/>
          </p:cNvSpPr>
          <p:nvPr>
            <p:ph type="ftr" sz="quarter" idx="11"/>
          </p:nvPr>
        </p:nvSpPr>
        <p:spPr/>
        <p:txBody>
          <a:bodyPr/>
          <a:lstStyle/>
          <a:p>
            <a:endParaRPr lang="da-DK"/>
          </a:p>
        </p:txBody>
      </p:sp>
      <p:sp>
        <p:nvSpPr>
          <p:cNvPr id="4" name="Slide Number Placeholder 3">
            <a:extLst>
              <a:ext uri="{FF2B5EF4-FFF2-40B4-BE49-F238E27FC236}">
                <a16:creationId xmlns:a16="http://schemas.microsoft.com/office/drawing/2014/main" id="{25BE90D6-A9B9-425B-9BF8-A6BF2D7ABE98}"/>
              </a:ext>
            </a:extLst>
          </p:cNvPr>
          <p:cNvSpPr>
            <a:spLocks noGrp="1"/>
          </p:cNvSpPr>
          <p:nvPr>
            <p:ph type="sldNum" sz="quarter" idx="12"/>
          </p:nvPr>
        </p:nvSpPr>
        <p:spPr/>
        <p:txBody>
          <a:bodyPr/>
          <a:lstStyle/>
          <a:p>
            <a:fld id="{8EB0A611-1EE8-40D6-A23F-C93C57B0075C}" type="slidenum">
              <a:rPr lang="da-DK" smtClean="0"/>
              <a:t>‹nr.›</a:t>
            </a:fld>
            <a:endParaRPr lang="da-DK"/>
          </a:p>
        </p:txBody>
      </p:sp>
    </p:spTree>
    <p:extLst>
      <p:ext uri="{BB962C8B-B14F-4D97-AF65-F5344CB8AC3E}">
        <p14:creationId xmlns:p14="http://schemas.microsoft.com/office/powerpoint/2010/main" val="547889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EF959-D651-4C74-A705-1331676D2C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da-DK"/>
          </a:p>
        </p:txBody>
      </p:sp>
      <p:sp>
        <p:nvSpPr>
          <p:cNvPr id="3" name="Content Placeholder 2">
            <a:extLst>
              <a:ext uri="{FF2B5EF4-FFF2-40B4-BE49-F238E27FC236}">
                <a16:creationId xmlns:a16="http://schemas.microsoft.com/office/drawing/2014/main" id="{4A925AB3-DA5D-4E93-B7B4-77AAE2CCBE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Text Placeholder 3">
            <a:extLst>
              <a:ext uri="{FF2B5EF4-FFF2-40B4-BE49-F238E27FC236}">
                <a16:creationId xmlns:a16="http://schemas.microsoft.com/office/drawing/2014/main" id="{74106707-A1FE-4200-830F-18BC67EE78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E9DA01-4A4B-4A76-9577-509B8612E2BC}"/>
              </a:ext>
            </a:extLst>
          </p:cNvPr>
          <p:cNvSpPr>
            <a:spLocks noGrp="1"/>
          </p:cNvSpPr>
          <p:nvPr>
            <p:ph type="dt" sz="half" idx="10"/>
          </p:nvPr>
        </p:nvSpPr>
        <p:spPr/>
        <p:txBody>
          <a:bodyPr/>
          <a:lstStyle/>
          <a:p>
            <a:fld id="{D66CDE49-7CE5-4AD1-9DC8-F681693A4CDE}" type="datetimeFigureOut">
              <a:rPr lang="da-DK" smtClean="0"/>
              <a:t>03-04-2020</a:t>
            </a:fld>
            <a:endParaRPr lang="da-DK"/>
          </a:p>
        </p:txBody>
      </p:sp>
      <p:sp>
        <p:nvSpPr>
          <p:cNvPr id="6" name="Footer Placeholder 5">
            <a:extLst>
              <a:ext uri="{FF2B5EF4-FFF2-40B4-BE49-F238E27FC236}">
                <a16:creationId xmlns:a16="http://schemas.microsoft.com/office/drawing/2014/main" id="{96A9102A-0069-48D0-B813-4388E3EC6832}"/>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D87916C3-1449-422D-BC04-3BF8E122E29D}"/>
              </a:ext>
            </a:extLst>
          </p:cNvPr>
          <p:cNvSpPr>
            <a:spLocks noGrp="1"/>
          </p:cNvSpPr>
          <p:nvPr>
            <p:ph type="sldNum" sz="quarter" idx="12"/>
          </p:nvPr>
        </p:nvSpPr>
        <p:spPr/>
        <p:txBody>
          <a:bodyPr/>
          <a:lstStyle/>
          <a:p>
            <a:fld id="{8EB0A611-1EE8-40D6-A23F-C93C57B0075C}" type="slidenum">
              <a:rPr lang="da-DK" smtClean="0"/>
              <a:t>‹nr.›</a:t>
            </a:fld>
            <a:endParaRPr lang="da-DK"/>
          </a:p>
        </p:txBody>
      </p:sp>
    </p:spTree>
    <p:extLst>
      <p:ext uri="{BB962C8B-B14F-4D97-AF65-F5344CB8AC3E}">
        <p14:creationId xmlns:p14="http://schemas.microsoft.com/office/powerpoint/2010/main" val="1878651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C0BC9-EA41-4E66-8D88-A0BDA0A2F9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da-DK"/>
          </a:p>
        </p:txBody>
      </p:sp>
      <p:sp>
        <p:nvSpPr>
          <p:cNvPr id="3" name="Picture Placeholder 2">
            <a:extLst>
              <a:ext uri="{FF2B5EF4-FFF2-40B4-BE49-F238E27FC236}">
                <a16:creationId xmlns:a16="http://schemas.microsoft.com/office/drawing/2014/main" id="{1D77B334-4D9D-4331-B63C-68CB109F30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Text Placeholder 3">
            <a:extLst>
              <a:ext uri="{FF2B5EF4-FFF2-40B4-BE49-F238E27FC236}">
                <a16:creationId xmlns:a16="http://schemas.microsoft.com/office/drawing/2014/main" id="{1D69FC73-183B-468D-9B81-B1BFBA7906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1889FB-1478-487A-9189-3329336B9EB8}"/>
              </a:ext>
            </a:extLst>
          </p:cNvPr>
          <p:cNvSpPr>
            <a:spLocks noGrp="1"/>
          </p:cNvSpPr>
          <p:nvPr>
            <p:ph type="dt" sz="half" idx="10"/>
          </p:nvPr>
        </p:nvSpPr>
        <p:spPr/>
        <p:txBody>
          <a:bodyPr/>
          <a:lstStyle/>
          <a:p>
            <a:fld id="{D66CDE49-7CE5-4AD1-9DC8-F681693A4CDE}" type="datetimeFigureOut">
              <a:rPr lang="da-DK" smtClean="0"/>
              <a:t>03-04-2020</a:t>
            </a:fld>
            <a:endParaRPr lang="da-DK"/>
          </a:p>
        </p:txBody>
      </p:sp>
      <p:sp>
        <p:nvSpPr>
          <p:cNvPr id="6" name="Footer Placeholder 5">
            <a:extLst>
              <a:ext uri="{FF2B5EF4-FFF2-40B4-BE49-F238E27FC236}">
                <a16:creationId xmlns:a16="http://schemas.microsoft.com/office/drawing/2014/main" id="{85B749F2-F8CC-4506-8DF8-F726F3495713}"/>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BC49696B-5C73-480F-8614-A36977D32992}"/>
              </a:ext>
            </a:extLst>
          </p:cNvPr>
          <p:cNvSpPr>
            <a:spLocks noGrp="1"/>
          </p:cNvSpPr>
          <p:nvPr>
            <p:ph type="sldNum" sz="quarter" idx="12"/>
          </p:nvPr>
        </p:nvSpPr>
        <p:spPr/>
        <p:txBody>
          <a:bodyPr/>
          <a:lstStyle/>
          <a:p>
            <a:fld id="{8EB0A611-1EE8-40D6-A23F-C93C57B0075C}" type="slidenum">
              <a:rPr lang="da-DK" smtClean="0"/>
              <a:t>‹nr.›</a:t>
            </a:fld>
            <a:endParaRPr lang="da-DK"/>
          </a:p>
        </p:txBody>
      </p:sp>
    </p:spTree>
    <p:extLst>
      <p:ext uri="{BB962C8B-B14F-4D97-AF65-F5344CB8AC3E}">
        <p14:creationId xmlns:p14="http://schemas.microsoft.com/office/powerpoint/2010/main" val="3367916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A9009F7-76D6-4459-975C-6535AA40B4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da-DK"/>
          </a:p>
        </p:txBody>
      </p:sp>
      <p:sp>
        <p:nvSpPr>
          <p:cNvPr id="3" name="Text Placeholder 2">
            <a:extLst>
              <a:ext uri="{FF2B5EF4-FFF2-40B4-BE49-F238E27FC236}">
                <a16:creationId xmlns:a16="http://schemas.microsoft.com/office/drawing/2014/main" id="{FF150513-B3BB-4EEC-BC0E-AA589B2FFE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Date Placeholder 3">
            <a:extLst>
              <a:ext uri="{FF2B5EF4-FFF2-40B4-BE49-F238E27FC236}">
                <a16:creationId xmlns:a16="http://schemas.microsoft.com/office/drawing/2014/main" id="{B318FB79-CCE2-4C15-9485-5414E7FFDF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6CDE49-7CE5-4AD1-9DC8-F681693A4CDE}" type="datetimeFigureOut">
              <a:rPr lang="da-DK" smtClean="0"/>
              <a:t>03-04-2020</a:t>
            </a:fld>
            <a:endParaRPr lang="da-DK"/>
          </a:p>
        </p:txBody>
      </p:sp>
      <p:sp>
        <p:nvSpPr>
          <p:cNvPr id="5" name="Footer Placeholder 4">
            <a:extLst>
              <a:ext uri="{FF2B5EF4-FFF2-40B4-BE49-F238E27FC236}">
                <a16:creationId xmlns:a16="http://schemas.microsoft.com/office/drawing/2014/main" id="{BBEE50E7-E346-42B4-82EE-DB14E3B4FF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Slide Number Placeholder 5">
            <a:extLst>
              <a:ext uri="{FF2B5EF4-FFF2-40B4-BE49-F238E27FC236}">
                <a16:creationId xmlns:a16="http://schemas.microsoft.com/office/drawing/2014/main" id="{E1C5988E-42FB-4875-9A2B-2033C82D99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B0A611-1EE8-40D6-A23F-C93C57B0075C}" type="slidenum">
              <a:rPr lang="da-DK" smtClean="0"/>
              <a:t>‹nr.›</a:t>
            </a:fld>
            <a:endParaRPr lang="da-DK"/>
          </a:p>
        </p:txBody>
      </p:sp>
    </p:spTree>
    <p:extLst>
      <p:ext uri="{BB962C8B-B14F-4D97-AF65-F5344CB8AC3E}">
        <p14:creationId xmlns:p14="http://schemas.microsoft.com/office/powerpoint/2010/main" val="3618318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94F05-B920-470B-9517-4C257D2EB22A}"/>
              </a:ext>
            </a:extLst>
          </p:cNvPr>
          <p:cNvSpPr>
            <a:spLocks noGrp="1"/>
          </p:cNvSpPr>
          <p:nvPr>
            <p:ph type="ctrTitle"/>
          </p:nvPr>
        </p:nvSpPr>
        <p:spPr/>
        <p:txBody>
          <a:bodyPr/>
          <a:lstStyle/>
          <a:p>
            <a:r>
              <a:rPr lang="da-DK" dirty="0"/>
              <a:t>Bestyrelsesmøde</a:t>
            </a:r>
          </a:p>
        </p:txBody>
      </p:sp>
      <p:sp>
        <p:nvSpPr>
          <p:cNvPr id="3" name="Subtitle 2">
            <a:extLst>
              <a:ext uri="{FF2B5EF4-FFF2-40B4-BE49-F238E27FC236}">
                <a16:creationId xmlns:a16="http://schemas.microsoft.com/office/drawing/2014/main" id="{EC0AC26F-0405-48D1-81FF-E764EB40002B}"/>
              </a:ext>
            </a:extLst>
          </p:cNvPr>
          <p:cNvSpPr>
            <a:spLocks noGrp="1"/>
          </p:cNvSpPr>
          <p:nvPr>
            <p:ph type="subTitle" idx="1"/>
          </p:nvPr>
        </p:nvSpPr>
        <p:spPr/>
        <p:txBody>
          <a:bodyPr/>
          <a:lstStyle/>
          <a:p>
            <a:r>
              <a:rPr lang="da-DK" dirty="0"/>
              <a:t>01.04.2020</a:t>
            </a:r>
          </a:p>
        </p:txBody>
      </p:sp>
    </p:spTree>
    <p:extLst>
      <p:ext uri="{BB962C8B-B14F-4D97-AF65-F5344CB8AC3E}">
        <p14:creationId xmlns:p14="http://schemas.microsoft.com/office/powerpoint/2010/main" val="2173056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A5881-3404-41E8-9EE4-BD218AE2F6ED}"/>
              </a:ext>
            </a:extLst>
          </p:cNvPr>
          <p:cNvSpPr>
            <a:spLocks noGrp="1"/>
          </p:cNvSpPr>
          <p:nvPr>
            <p:ph type="title"/>
          </p:nvPr>
        </p:nvSpPr>
        <p:spPr/>
        <p:txBody>
          <a:bodyPr/>
          <a:lstStyle/>
          <a:p>
            <a:r>
              <a:rPr lang="da-DK" dirty="0"/>
              <a:t>Agenda</a:t>
            </a:r>
          </a:p>
        </p:txBody>
      </p:sp>
      <p:sp>
        <p:nvSpPr>
          <p:cNvPr id="3" name="Content Placeholder 2">
            <a:extLst>
              <a:ext uri="{FF2B5EF4-FFF2-40B4-BE49-F238E27FC236}">
                <a16:creationId xmlns:a16="http://schemas.microsoft.com/office/drawing/2014/main" id="{3212EEAD-932E-4FEC-B407-313BA1092BF2}"/>
              </a:ext>
            </a:extLst>
          </p:cNvPr>
          <p:cNvSpPr>
            <a:spLocks noGrp="1"/>
          </p:cNvSpPr>
          <p:nvPr>
            <p:ph sz="half" idx="2"/>
          </p:nvPr>
        </p:nvSpPr>
        <p:spPr>
          <a:xfrm>
            <a:off x="839788" y="1593908"/>
            <a:ext cx="5157787" cy="4595755"/>
          </a:xfrm>
        </p:spPr>
        <p:txBody>
          <a:bodyPr>
            <a:normAutofit fontScale="92500"/>
          </a:bodyPr>
          <a:lstStyle/>
          <a:p>
            <a:pPr marL="514350" lvl="0" indent="-514350">
              <a:buFont typeface="+mj-lt"/>
              <a:buAutoNum type="arabicPeriod"/>
            </a:pPr>
            <a:r>
              <a:rPr lang="da-DK" i="1" dirty="0"/>
              <a:t>Valg af referent og ordstyrer og godkendelse af referat fra mødet den 4/3 2020</a:t>
            </a:r>
            <a:endParaRPr lang="da-DK" sz="4000" dirty="0"/>
          </a:p>
          <a:p>
            <a:pPr marL="514350" indent="-514350">
              <a:buFont typeface="+mj-lt"/>
              <a:buAutoNum type="arabicPeriod"/>
            </a:pPr>
            <a:r>
              <a:rPr lang="da-DK" i="1" dirty="0"/>
              <a:t>Covid-19 situationen</a:t>
            </a:r>
            <a:endParaRPr lang="da-DK" sz="4000" dirty="0"/>
          </a:p>
          <a:p>
            <a:pPr lvl="1"/>
            <a:r>
              <a:rPr lang="da-DK" dirty="0"/>
              <a:t>Prognose for anbefalinger og påbud omkring større forsamlinger</a:t>
            </a:r>
            <a:endParaRPr lang="da-DK" sz="3600" dirty="0"/>
          </a:p>
          <a:p>
            <a:pPr lvl="1"/>
            <a:r>
              <a:rPr lang="da-DK" dirty="0"/>
              <a:t>Status for aftaler med leverandører / kunstnere ved eventuel aflysning</a:t>
            </a:r>
            <a:endParaRPr lang="da-DK" sz="3600" dirty="0"/>
          </a:p>
          <a:p>
            <a:pPr lvl="1"/>
            <a:r>
              <a:rPr lang="da-DK" dirty="0"/>
              <a:t>Muligheder for at flytte festivalen til senere på sæsonen</a:t>
            </a:r>
            <a:endParaRPr lang="da-DK" sz="3600" dirty="0"/>
          </a:p>
          <a:p>
            <a:pPr lvl="1"/>
            <a:r>
              <a:rPr lang="da-DK" dirty="0"/>
              <a:t>Fastholde 1.juni som GO/NO GO dato?</a:t>
            </a:r>
            <a:endParaRPr lang="da-DK" sz="4000" dirty="0"/>
          </a:p>
        </p:txBody>
      </p:sp>
      <p:sp>
        <p:nvSpPr>
          <p:cNvPr id="6" name="Content Placeholder 5">
            <a:extLst>
              <a:ext uri="{FF2B5EF4-FFF2-40B4-BE49-F238E27FC236}">
                <a16:creationId xmlns:a16="http://schemas.microsoft.com/office/drawing/2014/main" id="{12DC1BF2-3722-4943-8609-7C4BBC2114E9}"/>
              </a:ext>
            </a:extLst>
          </p:cNvPr>
          <p:cNvSpPr>
            <a:spLocks noGrp="1"/>
          </p:cNvSpPr>
          <p:nvPr>
            <p:ph sz="quarter" idx="4"/>
          </p:nvPr>
        </p:nvSpPr>
        <p:spPr>
          <a:xfrm>
            <a:off x="6172200" y="1593908"/>
            <a:ext cx="5183188" cy="4595755"/>
          </a:xfrm>
        </p:spPr>
        <p:txBody>
          <a:bodyPr>
            <a:normAutofit fontScale="92500"/>
          </a:bodyPr>
          <a:lstStyle/>
          <a:p>
            <a:pPr>
              <a:buFont typeface="Wingdings" panose="05000000000000000000" pitchFamily="2" charset="2"/>
              <a:buChar char="q"/>
            </a:pPr>
            <a:r>
              <a:rPr lang="da-DK" dirty="0"/>
              <a:t>1. april, bestyrelsesmøde og status</a:t>
            </a:r>
          </a:p>
          <a:p>
            <a:pPr>
              <a:buFont typeface="Wingdings" panose="05000000000000000000" pitchFamily="2" charset="2"/>
              <a:buChar char="q"/>
            </a:pPr>
            <a:r>
              <a:rPr lang="da-DK" dirty="0"/>
              <a:t>15. april, ekstra bestyrelsesmøde og ny status (efter Danmark måske er sat i gang igen i en eller anden udstrækning)</a:t>
            </a:r>
          </a:p>
          <a:p>
            <a:pPr>
              <a:buFont typeface="Wingdings" panose="05000000000000000000" pitchFamily="2" charset="2"/>
              <a:buChar char="q"/>
            </a:pPr>
            <a:r>
              <a:rPr lang="da-DK" dirty="0"/>
              <a:t>5. maj, bestyrelsesmøde</a:t>
            </a:r>
          </a:p>
          <a:p>
            <a:pPr>
              <a:buFont typeface="Wingdings" panose="05000000000000000000" pitchFamily="2" charset="2"/>
              <a:buChar char="q"/>
            </a:pPr>
            <a:r>
              <a:rPr lang="da-DK" dirty="0"/>
              <a:t>1. juni, ekstra bestyrelsesmøde – GO / NO GO beslutning</a:t>
            </a:r>
          </a:p>
          <a:p>
            <a:endParaRPr lang="da-DK" dirty="0"/>
          </a:p>
        </p:txBody>
      </p:sp>
    </p:spTree>
    <p:extLst>
      <p:ext uri="{BB962C8B-B14F-4D97-AF65-F5344CB8AC3E}">
        <p14:creationId xmlns:p14="http://schemas.microsoft.com/office/powerpoint/2010/main" val="3839431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02B94-69A8-4780-841E-A9E84349B96C}"/>
              </a:ext>
            </a:extLst>
          </p:cNvPr>
          <p:cNvSpPr>
            <a:spLocks noGrp="1"/>
          </p:cNvSpPr>
          <p:nvPr>
            <p:ph type="title"/>
          </p:nvPr>
        </p:nvSpPr>
        <p:spPr/>
        <p:txBody>
          <a:bodyPr/>
          <a:lstStyle/>
          <a:p>
            <a:r>
              <a:rPr lang="da-DK" dirty="0"/>
              <a:t>Prognose – det sværeste er at spå om fremtiden</a:t>
            </a:r>
          </a:p>
        </p:txBody>
      </p:sp>
      <p:sp>
        <p:nvSpPr>
          <p:cNvPr id="3" name="Content Placeholder 2">
            <a:extLst>
              <a:ext uri="{FF2B5EF4-FFF2-40B4-BE49-F238E27FC236}">
                <a16:creationId xmlns:a16="http://schemas.microsoft.com/office/drawing/2014/main" id="{02561DB4-383E-4126-8B2D-A0854E30E7DA}"/>
              </a:ext>
            </a:extLst>
          </p:cNvPr>
          <p:cNvSpPr>
            <a:spLocks noGrp="1"/>
          </p:cNvSpPr>
          <p:nvPr>
            <p:ph idx="1"/>
          </p:nvPr>
        </p:nvSpPr>
        <p:spPr/>
        <p:txBody>
          <a:bodyPr>
            <a:normAutofit fontScale="92500" lnSpcReduction="20000"/>
          </a:bodyPr>
          <a:lstStyle/>
          <a:p>
            <a:r>
              <a:rPr lang="da-DK" dirty="0"/>
              <a:t>Der kan være tale om nogle særlige anbefalinger og krav, i forhold til hvor mange vi må være samlet på én gang.</a:t>
            </a:r>
          </a:p>
          <a:p>
            <a:r>
              <a:rPr lang="da-DK" dirty="0"/>
              <a:t>Det kan også være nogle krav eller tiltag fra vores side i forhold til overvågning af smittespredning og smittetryk, som vil blive lempet. 	Det er sådan nogle ting, der ligger i en kontrolleret genåbning, 	siger Søren Brostrøm.</a:t>
            </a:r>
          </a:p>
          <a:p>
            <a:r>
              <a:rPr lang="da-DK" dirty="0"/>
              <a:t>Danskere skal generelt indstille sig på, at man i lang tid vil holde fast i retningslinjer om at holde afstand og udøve god hygiejne.</a:t>
            </a:r>
          </a:p>
          <a:p>
            <a:r>
              <a:rPr lang="da-DK" dirty="0"/>
              <a:t>Det tror jeg, at man som dansker må indstille sig på, at vi holder fast i. For det virker, siger Søren Brostrøm.</a:t>
            </a:r>
          </a:p>
          <a:p>
            <a:endParaRPr lang="da-DK" dirty="0"/>
          </a:p>
          <a:p>
            <a:pPr marL="0" indent="0">
              <a:buNone/>
            </a:pPr>
            <a:r>
              <a:rPr lang="da-DK" sz="1500" dirty="0"/>
              <a:t>Kilde – Ekstrabladet artikel efter pressemøde 01.04.20</a:t>
            </a:r>
            <a:endParaRPr lang="da-DK" dirty="0"/>
          </a:p>
        </p:txBody>
      </p:sp>
    </p:spTree>
    <p:extLst>
      <p:ext uri="{BB962C8B-B14F-4D97-AF65-F5344CB8AC3E}">
        <p14:creationId xmlns:p14="http://schemas.microsoft.com/office/powerpoint/2010/main" val="1330426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1C09227-1913-4892-BE21-D3E59533C472}"/>
              </a:ext>
            </a:extLst>
          </p:cNvPr>
          <p:cNvSpPr>
            <a:spLocks noGrp="1"/>
          </p:cNvSpPr>
          <p:nvPr>
            <p:ph type="title"/>
          </p:nvPr>
        </p:nvSpPr>
        <p:spPr/>
        <p:txBody>
          <a:bodyPr/>
          <a:lstStyle/>
          <a:p>
            <a:r>
              <a:rPr lang="da-DK" dirty="0"/>
              <a:t>Følgende skal afklares per leverandør/partner</a:t>
            </a:r>
            <a:br>
              <a:rPr lang="da-DK" dirty="0"/>
            </a:br>
            <a:endParaRPr lang="da-DK" dirty="0"/>
          </a:p>
        </p:txBody>
      </p:sp>
      <p:sp>
        <p:nvSpPr>
          <p:cNvPr id="4" name="Content Placeholder 3">
            <a:extLst>
              <a:ext uri="{FF2B5EF4-FFF2-40B4-BE49-F238E27FC236}">
                <a16:creationId xmlns:a16="http://schemas.microsoft.com/office/drawing/2014/main" id="{9570117F-44C1-4C74-9C98-F62583674C93}"/>
              </a:ext>
            </a:extLst>
          </p:cNvPr>
          <p:cNvSpPr>
            <a:spLocks noGrp="1"/>
          </p:cNvSpPr>
          <p:nvPr>
            <p:ph idx="1"/>
          </p:nvPr>
        </p:nvSpPr>
        <p:spPr/>
        <p:txBody>
          <a:bodyPr>
            <a:normAutofit fontScale="85000" lnSpcReduction="20000"/>
          </a:bodyPr>
          <a:lstStyle/>
          <a:p>
            <a:r>
              <a:rPr lang="da-DK" dirty="0"/>
              <a:t>Såfremt vi 1. juni vælger at aflyse arrangementet i 2020 og derfor ikke længere skal bruge jeres service, hvilke konsekvenser vil det så have økonomisk</a:t>
            </a:r>
          </a:p>
          <a:p>
            <a:pPr marL="0" indent="0">
              <a:buNone/>
            </a:pPr>
            <a:endParaRPr lang="da-DK" dirty="0"/>
          </a:p>
          <a:p>
            <a:r>
              <a:rPr lang="da-DK" b="1" dirty="0"/>
              <a:t>Situation der skal forklares:</a:t>
            </a:r>
            <a:r>
              <a:rPr lang="da-DK" dirty="0"/>
              <a:t> Ballerup Kræmmerfestival satser fortsat på at gennemføre vores marked den 17.-18.-19. juli 2020, men givet den noget ændrede situation udløst af Covid-19 og regeringens indgreb den 11. marts 2020 er vi som ansvarlig arrangører nød til at se på alle scenarier.</a:t>
            </a:r>
          </a:p>
          <a:p>
            <a:r>
              <a:rPr lang="da-DK" dirty="0"/>
              <a:t>At Danmark er lukket ned 14 dage er naturligvis én ting, men der tales også om at vi ser ind i 12-14 uger før vi kan forvente at tingene normaliseres, hvorfor vi kan risikere at lande meget tæt på afviklingen før verden er normal (14 uger svarer til uge 25 / 15. juni 2020). Vi arbejder derfor med en ”point of </a:t>
            </a:r>
            <a:r>
              <a:rPr lang="da-DK" dirty="0" err="1"/>
              <a:t>no</a:t>
            </a:r>
            <a:r>
              <a:rPr lang="da-DK" dirty="0"/>
              <a:t> </a:t>
            </a:r>
            <a:r>
              <a:rPr lang="da-DK" dirty="0" err="1"/>
              <a:t>return</a:t>
            </a:r>
            <a:r>
              <a:rPr lang="da-DK" dirty="0"/>
              <a:t>” dato, og det vil derfor være nødvendigt for os at kende konsekvenserne hvis vi pr 1. juni IKKE ser en normalisering og derfor vælger at aflyse for at begrænse den økonomiske konsekvens for os alle.</a:t>
            </a:r>
          </a:p>
          <a:p>
            <a:endParaRPr lang="da-DK" dirty="0"/>
          </a:p>
        </p:txBody>
      </p:sp>
    </p:spTree>
    <p:extLst>
      <p:ext uri="{BB962C8B-B14F-4D97-AF65-F5344CB8AC3E}">
        <p14:creationId xmlns:p14="http://schemas.microsoft.com/office/powerpoint/2010/main" val="2282645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Down Arrow 7">
            <a:extLst>
              <a:ext uri="{FF2B5EF4-FFF2-40B4-BE49-F238E27FC236}">
                <a16:creationId xmlns:a16="http://schemas.microsoft.com/office/drawing/2014/main" id="{73DE2CFE-42F2-48F0-8706-5264E012B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288521" y="381403"/>
            <a:ext cx="2200313" cy="3342508"/>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DD457CE-7D57-437B-AAD7-B9EC655492BB}"/>
              </a:ext>
            </a:extLst>
          </p:cNvPr>
          <p:cNvSpPr>
            <a:spLocks noGrp="1"/>
          </p:cNvSpPr>
          <p:nvPr>
            <p:ph type="title"/>
          </p:nvPr>
        </p:nvSpPr>
        <p:spPr>
          <a:xfrm>
            <a:off x="966952" y="1204108"/>
            <a:ext cx="2669406" cy="1781175"/>
          </a:xfrm>
        </p:spPr>
        <p:txBody>
          <a:bodyPr>
            <a:normAutofit/>
          </a:bodyPr>
          <a:lstStyle/>
          <a:p>
            <a:r>
              <a:rPr lang="da-DK" sz="3200" dirty="0">
                <a:solidFill>
                  <a:srgbClr val="FFFFFF"/>
                </a:solidFill>
              </a:rPr>
              <a:t>Leverandører</a:t>
            </a:r>
          </a:p>
        </p:txBody>
      </p:sp>
      <p:sp>
        <p:nvSpPr>
          <p:cNvPr id="9" name="Content Placeholder 8">
            <a:extLst>
              <a:ext uri="{FF2B5EF4-FFF2-40B4-BE49-F238E27FC236}">
                <a16:creationId xmlns:a16="http://schemas.microsoft.com/office/drawing/2014/main" id="{95DE6777-64B8-42FB-A07D-DF79E5109650}"/>
              </a:ext>
            </a:extLst>
          </p:cNvPr>
          <p:cNvSpPr>
            <a:spLocks noGrp="1"/>
          </p:cNvSpPr>
          <p:nvPr>
            <p:ph idx="1"/>
          </p:nvPr>
        </p:nvSpPr>
        <p:spPr>
          <a:xfrm>
            <a:off x="966951" y="3355130"/>
            <a:ext cx="2669407" cy="2427333"/>
          </a:xfrm>
        </p:spPr>
        <p:txBody>
          <a:bodyPr>
            <a:normAutofit/>
          </a:bodyPr>
          <a:lstStyle/>
          <a:p>
            <a:endParaRPr lang="en-US" sz="1600"/>
          </a:p>
        </p:txBody>
      </p:sp>
      <p:graphicFrame>
        <p:nvGraphicFramePr>
          <p:cNvPr id="7" name="Content Placeholder 3">
            <a:extLst>
              <a:ext uri="{FF2B5EF4-FFF2-40B4-BE49-F238E27FC236}">
                <a16:creationId xmlns:a16="http://schemas.microsoft.com/office/drawing/2014/main" id="{EB33DD7E-D5DD-4F84-9DFD-00074646EDE6}"/>
              </a:ext>
            </a:extLst>
          </p:cNvPr>
          <p:cNvGraphicFramePr>
            <a:graphicFrameLocks/>
          </p:cNvGraphicFramePr>
          <p:nvPr>
            <p:extLst>
              <p:ext uri="{D42A27DB-BD31-4B8C-83A1-F6EECF244321}">
                <p14:modId xmlns:p14="http://schemas.microsoft.com/office/powerpoint/2010/main" val="3567332215"/>
              </p:ext>
            </p:extLst>
          </p:nvPr>
        </p:nvGraphicFramePr>
        <p:xfrm>
          <a:off x="4662102" y="1273817"/>
          <a:ext cx="6903725" cy="4316928"/>
        </p:xfrm>
        <a:graphic>
          <a:graphicData uri="http://schemas.openxmlformats.org/drawingml/2006/table">
            <a:tbl>
              <a:tblPr firstRow="1" firstCol="1" bandRow="1">
                <a:tableStyleId>{5C22544A-7EE6-4342-B048-85BDC9FD1C3A}</a:tableStyleId>
              </a:tblPr>
              <a:tblGrid>
                <a:gridCol w="1737337">
                  <a:extLst>
                    <a:ext uri="{9D8B030D-6E8A-4147-A177-3AD203B41FA5}">
                      <a16:colId xmlns:a16="http://schemas.microsoft.com/office/drawing/2014/main" val="3557326393"/>
                    </a:ext>
                  </a:extLst>
                </a:gridCol>
                <a:gridCol w="1849415">
                  <a:extLst>
                    <a:ext uri="{9D8B030D-6E8A-4147-A177-3AD203B41FA5}">
                      <a16:colId xmlns:a16="http://schemas.microsoft.com/office/drawing/2014/main" val="1645123601"/>
                    </a:ext>
                  </a:extLst>
                </a:gridCol>
                <a:gridCol w="3316973">
                  <a:extLst>
                    <a:ext uri="{9D8B030D-6E8A-4147-A177-3AD203B41FA5}">
                      <a16:colId xmlns:a16="http://schemas.microsoft.com/office/drawing/2014/main" val="1418145547"/>
                    </a:ext>
                  </a:extLst>
                </a:gridCol>
              </a:tblGrid>
              <a:tr h="283544">
                <a:tc>
                  <a:txBody>
                    <a:bodyPr/>
                    <a:lstStyle/>
                    <a:p>
                      <a:pPr>
                        <a:spcAft>
                          <a:spcPts val="0"/>
                        </a:spcAft>
                      </a:pPr>
                      <a:r>
                        <a:rPr lang="da-DK" sz="800">
                          <a:effectLst/>
                        </a:rPr>
                        <a:t>Leverandør</a:t>
                      </a:r>
                      <a:endParaRPr lang="da-DK" sz="1200">
                        <a:effectLst/>
                        <a:latin typeface="Open Sans" panose="020B0606030504020204" pitchFamily="34" charset="0"/>
                        <a:ea typeface="Times New Roman" panose="02020603050405020304" pitchFamily="18" charset="0"/>
                      </a:endParaRPr>
                    </a:p>
                  </a:txBody>
                  <a:tcPr marL="56962" marR="56962" marT="0" marB="0"/>
                </a:tc>
                <a:tc>
                  <a:txBody>
                    <a:bodyPr/>
                    <a:lstStyle/>
                    <a:p>
                      <a:pPr>
                        <a:spcAft>
                          <a:spcPts val="0"/>
                        </a:spcAft>
                      </a:pPr>
                      <a:r>
                        <a:rPr lang="da-DK" sz="800">
                          <a:effectLst/>
                        </a:rPr>
                        <a:t>Kontakt person og nr</a:t>
                      </a:r>
                      <a:endParaRPr lang="da-DK" sz="1200">
                        <a:effectLst/>
                        <a:latin typeface="Open Sans" panose="020B0606030504020204" pitchFamily="34" charset="0"/>
                        <a:ea typeface="Times New Roman" panose="02020603050405020304" pitchFamily="18" charset="0"/>
                      </a:endParaRPr>
                    </a:p>
                  </a:txBody>
                  <a:tcPr marL="56962" marR="56962" marT="0" marB="0"/>
                </a:tc>
                <a:tc>
                  <a:txBody>
                    <a:bodyPr/>
                    <a:lstStyle/>
                    <a:p>
                      <a:pPr>
                        <a:spcAft>
                          <a:spcPts val="0"/>
                        </a:spcAft>
                      </a:pPr>
                      <a:r>
                        <a:rPr lang="da-DK" sz="800">
                          <a:effectLst/>
                        </a:rPr>
                        <a:t>Økonomisk konsekvens</a:t>
                      </a:r>
                      <a:endParaRPr lang="da-DK" sz="1200">
                        <a:effectLst/>
                      </a:endParaRPr>
                    </a:p>
                    <a:p>
                      <a:pPr>
                        <a:spcAft>
                          <a:spcPts val="0"/>
                        </a:spcAft>
                      </a:pPr>
                      <a:r>
                        <a:rPr lang="da-DK" sz="800">
                          <a:effectLst/>
                        </a:rPr>
                        <a:t>(hvad </a:t>
                      </a:r>
                      <a:r>
                        <a:rPr lang="da-DK" sz="800" u="sng">
                          <a:effectLst/>
                        </a:rPr>
                        <a:t>skal</a:t>
                      </a:r>
                      <a:r>
                        <a:rPr lang="da-DK" sz="800">
                          <a:effectLst/>
                        </a:rPr>
                        <a:t> vi betale)</a:t>
                      </a:r>
                      <a:endParaRPr lang="da-DK" sz="1200">
                        <a:effectLst/>
                        <a:latin typeface="Open Sans" panose="020B0606030504020204" pitchFamily="34" charset="0"/>
                        <a:ea typeface="Times New Roman" panose="02020603050405020304" pitchFamily="18" charset="0"/>
                      </a:endParaRPr>
                    </a:p>
                  </a:txBody>
                  <a:tcPr marL="56962" marR="56962" marT="0" marB="0"/>
                </a:tc>
                <a:extLst>
                  <a:ext uri="{0D108BD9-81ED-4DB2-BD59-A6C34878D82A}">
                    <a16:rowId xmlns:a16="http://schemas.microsoft.com/office/drawing/2014/main" val="2844823751"/>
                  </a:ext>
                </a:extLst>
              </a:tr>
              <a:tr h="283544">
                <a:tc>
                  <a:txBody>
                    <a:bodyPr/>
                    <a:lstStyle/>
                    <a:p>
                      <a:pPr>
                        <a:spcAft>
                          <a:spcPts val="0"/>
                        </a:spcAft>
                      </a:pPr>
                      <a:endParaRPr lang="da-DK" sz="1200" dirty="0">
                        <a:effectLst/>
                        <a:latin typeface="Open Sans" panose="020B0606030504020204" pitchFamily="34" charset="0"/>
                        <a:ea typeface="Times New Roman" panose="02020603050405020304" pitchFamily="18" charset="0"/>
                      </a:endParaRPr>
                    </a:p>
                  </a:txBody>
                  <a:tcPr marL="56962" marR="56962" marT="0" marB="0"/>
                </a:tc>
                <a:tc>
                  <a:txBody>
                    <a:bodyPr/>
                    <a:lstStyle/>
                    <a:p>
                      <a:pPr>
                        <a:spcAft>
                          <a:spcPts val="0"/>
                        </a:spcAft>
                      </a:pPr>
                      <a:endParaRPr lang="da-DK" sz="1200">
                        <a:effectLst/>
                        <a:latin typeface="Open Sans" panose="020B0606030504020204" pitchFamily="34" charset="0"/>
                        <a:ea typeface="Times New Roman" panose="02020603050405020304" pitchFamily="18" charset="0"/>
                      </a:endParaRPr>
                    </a:p>
                  </a:txBody>
                  <a:tcPr marL="56962" marR="56962" marT="0" marB="0"/>
                </a:tc>
                <a:tc>
                  <a:txBody>
                    <a:bodyPr/>
                    <a:lstStyle/>
                    <a:p>
                      <a:pPr>
                        <a:spcAft>
                          <a:spcPts val="0"/>
                        </a:spcAft>
                      </a:pPr>
                      <a:endParaRPr lang="da-DK" sz="1200">
                        <a:effectLst/>
                        <a:latin typeface="Open Sans" panose="020B0606030504020204" pitchFamily="34" charset="0"/>
                        <a:ea typeface="Times New Roman" panose="02020603050405020304" pitchFamily="18" charset="0"/>
                      </a:endParaRPr>
                    </a:p>
                  </a:txBody>
                  <a:tcPr marL="56962" marR="56962" marT="0" marB="0"/>
                </a:tc>
                <a:extLst>
                  <a:ext uri="{0D108BD9-81ED-4DB2-BD59-A6C34878D82A}">
                    <a16:rowId xmlns:a16="http://schemas.microsoft.com/office/drawing/2014/main" val="948998829"/>
                  </a:ext>
                </a:extLst>
              </a:tr>
              <a:tr h="283544">
                <a:tc>
                  <a:txBody>
                    <a:bodyPr/>
                    <a:lstStyle/>
                    <a:p>
                      <a:pPr>
                        <a:spcAft>
                          <a:spcPts val="0"/>
                        </a:spcAft>
                      </a:pPr>
                      <a:endParaRPr lang="da-DK" sz="1200">
                        <a:effectLst/>
                        <a:latin typeface="Open Sans" panose="020B0606030504020204" pitchFamily="34" charset="0"/>
                        <a:ea typeface="Times New Roman" panose="02020603050405020304" pitchFamily="18" charset="0"/>
                      </a:endParaRPr>
                    </a:p>
                  </a:txBody>
                  <a:tcPr marL="56962" marR="56962" marT="0" marB="0"/>
                </a:tc>
                <a:tc>
                  <a:txBody>
                    <a:bodyPr/>
                    <a:lstStyle/>
                    <a:p>
                      <a:pPr>
                        <a:spcAft>
                          <a:spcPts val="0"/>
                        </a:spcAft>
                      </a:pPr>
                      <a:endParaRPr lang="da-DK" sz="1200" dirty="0">
                        <a:effectLst/>
                        <a:latin typeface="Open Sans" panose="020B0606030504020204" pitchFamily="34" charset="0"/>
                        <a:ea typeface="Times New Roman" panose="02020603050405020304" pitchFamily="18" charset="0"/>
                      </a:endParaRPr>
                    </a:p>
                  </a:txBody>
                  <a:tcPr marL="56962" marR="56962" marT="0" marB="0"/>
                </a:tc>
                <a:tc>
                  <a:txBody>
                    <a:bodyPr/>
                    <a:lstStyle/>
                    <a:p>
                      <a:pPr>
                        <a:spcAft>
                          <a:spcPts val="0"/>
                        </a:spcAft>
                      </a:pPr>
                      <a:endParaRPr lang="da-DK" sz="1200">
                        <a:effectLst/>
                        <a:latin typeface="Open Sans" panose="020B0606030504020204" pitchFamily="34" charset="0"/>
                        <a:ea typeface="Times New Roman" panose="02020603050405020304" pitchFamily="18" charset="0"/>
                      </a:endParaRPr>
                    </a:p>
                  </a:txBody>
                  <a:tcPr marL="56962" marR="56962" marT="0" marB="0"/>
                </a:tc>
                <a:extLst>
                  <a:ext uri="{0D108BD9-81ED-4DB2-BD59-A6C34878D82A}">
                    <a16:rowId xmlns:a16="http://schemas.microsoft.com/office/drawing/2014/main" val="1071276817"/>
                  </a:ext>
                </a:extLst>
              </a:tr>
              <a:tr h="283544">
                <a:tc>
                  <a:txBody>
                    <a:bodyPr/>
                    <a:lstStyle/>
                    <a:p>
                      <a:pPr>
                        <a:spcAft>
                          <a:spcPts val="0"/>
                        </a:spcAft>
                      </a:pPr>
                      <a:endParaRPr lang="da-DK" sz="1200">
                        <a:effectLst/>
                        <a:latin typeface="Open Sans" panose="020B0606030504020204" pitchFamily="34" charset="0"/>
                        <a:ea typeface="Times New Roman" panose="02020603050405020304" pitchFamily="18" charset="0"/>
                      </a:endParaRPr>
                    </a:p>
                  </a:txBody>
                  <a:tcPr marL="56962" marR="56962" marT="0" marB="0"/>
                </a:tc>
                <a:tc>
                  <a:txBody>
                    <a:bodyPr/>
                    <a:lstStyle/>
                    <a:p>
                      <a:pPr>
                        <a:spcAft>
                          <a:spcPts val="0"/>
                        </a:spcAft>
                      </a:pPr>
                      <a:endParaRPr lang="da-DK" sz="1200" dirty="0">
                        <a:effectLst/>
                        <a:latin typeface="Open Sans" panose="020B0606030504020204" pitchFamily="34" charset="0"/>
                        <a:ea typeface="Times New Roman" panose="02020603050405020304" pitchFamily="18" charset="0"/>
                      </a:endParaRPr>
                    </a:p>
                  </a:txBody>
                  <a:tcPr marL="56962" marR="56962" marT="0" marB="0"/>
                </a:tc>
                <a:tc>
                  <a:txBody>
                    <a:bodyPr/>
                    <a:lstStyle/>
                    <a:p>
                      <a:pPr>
                        <a:spcAft>
                          <a:spcPts val="0"/>
                        </a:spcAft>
                      </a:pPr>
                      <a:endParaRPr lang="da-DK" sz="1200">
                        <a:effectLst/>
                        <a:latin typeface="Open Sans" panose="020B0606030504020204" pitchFamily="34" charset="0"/>
                        <a:ea typeface="Times New Roman" panose="02020603050405020304" pitchFamily="18" charset="0"/>
                      </a:endParaRPr>
                    </a:p>
                  </a:txBody>
                  <a:tcPr marL="56962" marR="56962" marT="0" marB="0"/>
                </a:tc>
                <a:extLst>
                  <a:ext uri="{0D108BD9-81ED-4DB2-BD59-A6C34878D82A}">
                    <a16:rowId xmlns:a16="http://schemas.microsoft.com/office/drawing/2014/main" val="1048140086"/>
                  </a:ext>
                </a:extLst>
              </a:tr>
              <a:tr h="283544">
                <a:tc>
                  <a:txBody>
                    <a:bodyPr/>
                    <a:lstStyle/>
                    <a:p>
                      <a:pPr>
                        <a:spcAft>
                          <a:spcPts val="0"/>
                        </a:spcAft>
                      </a:pPr>
                      <a:endParaRPr lang="da-DK" sz="1200">
                        <a:effectLst/>
                        <a:latin typeface="Open Sans" panose="020B0606030504020204" pitchFamily="34" charset="0"/>
                        <a:ea typeface="Times New Roman" panose="02020603050405020304" pitchFamily="18" charset="0"/>
                      </a:endParaRPr>
                    </a:p>
                  </a:txBody>
                  <a:tcPr marL="56962" marR="56962" marT="0" marB="0"/>
                </a:tc>
                <a:tc>
                  <a:txBody>
                    <a:bodyPr/>
                    <a:lstStyle/>
                    <a:p>
                      <a:pPr>
                        <a:spcAft>
                          <a:spcPts val="0"/>
                        </a:spcAft>
                      </a:pPr>
                      <a:endParaRPr lang="da-DK" sz="1200" dirty="0">
                        <a:effectLst/>
                        <a:latin typeface="Open Sans" panose="020B0606030504020204" pitchFamily="34" charset="0"/>
                        <a:ea typeface="Times New Roman" panose="02020603050405020304" pitchFamily="18" charset="0"/>
                      </a:endParaRPr>
                    </a:p>
                  </a:txBody>
                  <a:tcPr marL="56962" marR="56962" marT="0" marB="0"/>
                </a:tc>
                <a:tc>
                  <a:txBody>
                    <a:bodyPr/>
                    <a:lstStyle/>
                    <a:p>
                      <a:pPr>
                        <a:spcAft>
                          <a:spcPts val="0"/>
                        </a:spcAft>
                      </a:pPr>
                      <a:endParaRPr lang="da-DK" sz="1200">
                        <a:effectLst/>
                        <a:latin typeface="Open Sans" panose="020B0606030504020204" pitchFamily="34" charset="0"/>
                        <a:ea typeface="Times New Roman" panose="02020603050405020304" pitchFamily="18" charset="0"/>
                      </a:endParaRPr>
                    </a:p>
                  </a:txBody>
                  <a:tcPr marL="56962" marR="56962" marT="0" marB="0"/>
                </a:tc>
                <a:extLst>
                  <a:ext uri="{0D108BD9-81ED-4DB2-BD59-A6C34878D82A}">
                    <a16:rowId xmlns:a16="http://schemas.microsoft.com/office/drawing/2014/main" val="2337653321"/>
                  </a:ext>
                </a:extLst>
              </a:tr>
              <a:tr h="283544">
                <a:tc>
                  <a:txBody>
                    <a:bodyPr/>
                    <a:lstStyle/>
                    <a:p>
                      <a:pPr>
                        <a:spcAft>
                          <a:spcPts val="0"/>
                        </a:spcAft>
                      </a:pPr>
                      <a:endParaRPr lang="da-DK" sz="1200">
                        <a:effectLst/>
                        <a:latin typeface="Open Sans" panose="020B0606030504020204" pitchFamily="34" charset="0"/>
                        <a:ea typeface="Times New Roman" panose="02020603050405020304" pitchFamily="18" charset="0"/>
                      </a:endParaRPr>
                    </a:p>
                  </a:txBody>
                  <a:tcPr marL="56962" marR="56962" marT="0" marB="0"/>
                </a:tc>
                <a:tc>
                  <a:txBody>
                    <a:bodyPr/>
                    <a:lstStyle/>
                    <a:p>
                      <a:pPr>
                        <a:spcAft>
                          <a:spcPts val="0"/>
                        </a:spcAft>
                      </a:pPr>
                      <a:endParaRPr lang="da-DK" sz="1200" dirty="0">
                        <a:effectLst/>
                        <a:latin typeface="Open Sans" panose="020B0606030504020204" pitchFamily="34" charset="0"/>
                        <a:ea typeface="Times New Roman" panose="02020603050405020304" pitchFamily="18" charset="0"/>
                      </a:endParaRPr>
                    </a:p>
                  </a:txBody>
                  <a:tcPr marL="56962" marR="56962" marT="0" marB="0"/>
                </a:tc>
                <a:tc>
                  <a:txBody>
                    <a:bodyPr/>
                    <a:lstStyle/>
                    <a:p>
                      <a:pPr>
                        <a:spcAft>
                          <a:spcPts val="0"/>
                        </a:spcAft>
                      </a:pPr>
                      <a:endParaRPr lang="da-DK" sz="1200">
                        <a:effectLst/>
                        <a:latin typeface="Open Sans" panose="020B0606030504020204" pitchFamily="34" charset="0"/>
                        <a:ea typeface="Times New Roman" panose="02020603050405020304" pitchFamily="18" charset="0"/>
                      </a:endParaRPr>
                    </a:p>
                  </a:txBody>
                  <a:tcPr marL="56962" marR="56962" marT="0" marB="0"/>
                </a:tc>
                <a:extLst>
                  <a:ext uri="{0D108BD9-81ED-4DB2-BD59-A6C34878D82A}">
                    <a16:rowId xmlns:a16="http://schemas.microsoft.com/office/drawing/2014/main" val="2698449581"/>
                  </a:ext>
                </a:extLst>
              </a:tr>
              <a:tr h="283544">
                <a:tc>
                  <a:txBody>
                    <a:bodyPr/>
                    <a:lstStyle/>
                    <a:p>
                      <a:pPr>
                        <a:spcAft>
                          <a:spcPts val="0"/>
                        </a:spcAft>
                      </a:pPr>
                      <a:endParaRPr lang="da-DK" sz="1200">
                        <a:effectLst/>
                        <a:latin typeface="Open Sans" panose="020B0606030504020204" pitchFamily="34" charset="0"/>
                        <a:ea typeface="Times New Roman" panose="02020603050405020304" pitchFamily="18" charset="0"/>
                      </a:endParaRPr>
                    </a:p>
                  </a:txBody>
                  <a:tcPr marL="56962" marR="56962" marT="0" marB="0"/>
                </a:tc>
                <a:tc>
                  <a:txBody>
                    <a:bodyPr/>
                    <a:lstStyle/>
                    <a:p>
                      <a:pPr>
                        <a:spcAft>
                          <a:spcPts val="0"/>
                        </a:spcAft>
                      </a:pPr>
                      <a:endParaRPr lang="da-DK" sz="1200">
                        <a:effectLst/>
                        <a:latin typeface="Open Sans" panose="020B0606030504020204" pitchFamily="34" charset="0"/>
                        <a:ea typeface="Times New Roman" panose="02020603050405020304" pitchFamily="18" charset="0"/>
                      </a:endParaRPr>
                    </a:p>
                  </a:txBody>
                  <a:tcPr marL="56962" marR="56962" marT="0" marB="0"/>
                </a:tc>
                <a:tc>
                  <a:txBody>
                    <a:bodyPr/>
                    <a:lstStyle/>
                    <a:p>
                      <a:pPr>
                        <a:spcAft>
                          <a:spcPts val="0"/>
                        </a:spcAft>
                      </a:pPr>
                      <a:endParaRPr lang="da-DK" sz="1200" dirty="0">
                        <a:effectLst/>
                        <a:latin typeface="Open Sans" panose="020B0606030504020204" pitchFamily="34" charset="0"/>
                        <a:ea typeface="Times New Roman" panose="02020603050405020304" pitchFamily="18" charset="0"/>
                      </a:endParaRPr>
                    </a:p>
                  </a:txBody>
                  <a:tcPr marL="56962" marR="56962" marT="0" marB="0"/>
                </a:tc>
                <a:extLst>
                  <a:ext uri="{0D108BD9-81ED-4DB2-BD59-A6C34878D82A}">
                    <a16:rowId xmlns:a16="http://schemas.microsoft.com/office/drawing/2014/main" val="756513518"/>
                  </a:ext>
                </a:extLst>
              </a:tr>
              <a:tr h="283544">
                <a:tc>
                  <a:txBody>
                    <a:bodyPr/>
                    <a:lstStyle/>
                    <a:p>
                      <a:pPr>
                        <a:spcAft>
                          <a:spcPts val="0"/>
                        </a:spcAft>
                      </a:pPr>
                      <a:endParaRPr lang="da-DK" sz="1200">
                        <a:effectLst/>
                        <a:latin typeface="Open Sans" panose="020B0606030504020204" pitchFamily="34" charset="0"/>
                        <a:ea typeface="Times New Roman" panose="02020603050405020304" pitchFamily="18" charset="0"/>
                      </a:endParaRPr>
                    </a:p>
                  </a:txBody>
                  <a:tcPr marL="56962" marR="56962" marT="0" marB="0"/>
                </a:tc>
                <a:tc>
                  <a:txBody>
                    <a:bodyPr/>
                    <a:lstStyle/>
                    <a:p>
                      <a:pPr>
                        <a:spcAft>
                          <a:spcPts val="0"/>
                        </a:spcAft>
                      </a:pPr>
                      <a:endParaRPr lang="da-DK" sz="1200">
                        <a:effectLst/>
                        <a:latin typeface="Open Sans" panose="020B0606030504020204" pitchFamily="34" charset="0"/>
                        <a:ea typeface="Times New Roman" panose="02020603050405020304" pitchFamily="18" charset="0"/>
                      </a:endParaRPr>
                    </a:p>
                  </a:txBody>
                  <a:tcPr marL="56962" marR="56962" marT="0" marB="0"/>
                </a:tc>
                <a:tc>
                  <a:txBody>
                    <a:bodyPr/>
                    <a:lstStyle/>
                    <a:p>
                      <a:pPr>
                        <a:spcAft>
                          <a:spcPts val="0"/>
                        </a:spcAft>
                      </a:pPr>
                      <a:endParaRPr lang="da-DK" sz="1200" dirty="0">
                        <a:effectLst/>
                        <a:latin typeface="Open Sans" panose="020B0606030504020204" pitchFamily="34" charset="0"/>
                        <a:ea typeface="Times New Roman" panose="02020603050405020304" pitchFamily="18" charset="0"/>
                      </a:endParaRPr>
                    </a:p>
                  </a:txBody>
                  <a:tcPr marL="56962" marR="56962" marT="0" marB="0"/>
                </a:tc>
                <a:extLst>
                  <a:ext uri="{0D108BD9-81ED-4DB2-BD59-A6C34878D82A}">
                    <a16:rowId xmlns:a16="http://schemas.microsoft.com/office/drawing/2014/main" val="4135021870"/>
                  </a:ext>
                </a:extLst>
              </a:tr>
              <a:tr h="283544">
                <a:tc>
                  <a:txBody>
                    <a:bodyPr/>
                    <a:lstStyle/>
                    <a:p>
                      <a:pPr>
                        <a:spcAft>
                          <a:spcPts val="0"/>
                        </a:spcAft>
                      </a:pPr>
                      <a:endParaRPr lang="da-DK" sz="1200">
                        <a:effectLst/>
                        <a:latin typeface="Open Sans" panose="020B0606030504020204" pitchFamily="34" charset="0"/>
                        <a:ea typeface="Times New Roman" panose="02020603050405020304" pitchFamily="18" charset="0"/>
                      </a:endParaRPr>
                    </a:p>
                  </a:txBody>
                  <a:tcPr marL="56962" marR="56962" marT="0" marB="0"/>
                </a:tc>
                <a:tc>
                  <a:txBody>
                    <a:bodyPr/>
                    <a:lstStyle/>
                    <a:p>
                      <a:pPr>
                        <a:spcAft>
                          <a:spcPts val="0"/>
                        </a:spcAft>
                      </a:pPr>
                      <a:endParaRPr lang="da-DK" sz="1200">
                        <a:effectLst/>
                        <a:latin typeface="Open Sans" panose="020B0606030504020204" pitchFamily="34" charset="0"/>
                        <a:ea typeface="Times New Roman" panose="02020603050405020304" pitchFamily="18" charset="0"/>
                      </a:endParaRPr>
                    </a:p>
                  </a:txBody>
                  <a:tcPr marL="56962" marR="56962" marT="0" marB="0"/>
                </a:tc>
                <a:tc>
                  <a:txBody>
                    <a:bodyPr/>
                    <a:lstStyle/>
                    <a:p>
                      <a:pPr>
                        <a:spcAft>
                          <a:spcPts val="0"/>
                        </a:spcAft>
                      </a:pPr>
                      <a:endParaRPr lang="da-DK" sz="1200" dirty="0">
                        <a:effectLst/>
                        <a:latin typeface="Open Sans" panose="020B0606030504020204" pitchFamily="34" charset="0"/>
                        <a:ea typeface="Times New Roman" panose="02020603050405020304" pitchFamily="18" charset="0"/>
                      </a:endParaRPr>
                    </a:p>
                  </a:txBody>
                  <a:tcPr marL="56962" marR="56962" marT="0" marB="0"/>
                </a:tc>
                <a:extLst>
                  <a:ext uri="{0D108BD9-81ED-4DB2-BD59-A6C34878D82A}">
                    <a16:rowId xmlns:a16="http://schemas.microsoft.com/office/drawing/2014/main" val="1593614492"/>
                  </a:ext>
                </a:extLst>
              </a:tr>
              <a:tr h="156962">
                <a:tc>
                  <a:txBody>
                    <a:bodyPr/>
                    <a:lstStyle/>
                    <a:p>
                      <a:pPr>
                        <a:spcAft>
                          <a:spcPts val="0"/>
                        </a:spcAft>
                      </a:pPr>
                      <a:endParaRPr lang="da-DK" sz="1200">
                        <a:effectLst/>
                        <a:latin typeface="Open Sans" panose="020B0606030504020204" pitchFamily="34" charset="0"/>
                        <a:ea typeface="Times New Roman" panose="02020603050405020304" pitchFamily="18" charset="0"/>
                      </a:endParaRPr>
                    </a:p>
                  </a:txBody>
                  <a:tcPr marL="56962" marR="56962" marT="0" marB="0"/>
                </a:tc>
                <a:tc>
                  <a:txBody>
                    <a:bodyPr/>
                    <a:lstStyle/>
                    <a:p>
                      <a:pPr>
                        <a:spcAft>
                          <a:spcPts val="0"/>
                        </a:spcAft>
                      </a:pPr>
                      <a:endParaRPr lang="da-DK" sz="1200">
                        <a:effectLst/>
                        <a:latin typeface="Open Sans" panose="020B0606030504020204" pitchFamily="34" charset="0"/>
                        <a:ea typeface="Times New Roman" panose="02020603050405020304" pitchFamily="18" charset="0"/>
                      </a:endParaRPr>
                    </a:p>
                  </a:txBody>
                  <a:tcPr marL="56962" marR="56962" marT="0" marB="0"/>
                </a:tc>
                <a:tc>
                  <a:txBody>
                    <a:bodyPr/>
                    <a:lstStyle/>
                    <a:p>
                      <a:pPr>
                        <a:spcAft>
                          <a:spcPts val="0"/>
                        </a:spcAft>
                      </a:pPr>
                      <a:endParaRPr lang="da-DK" sz="1200" dirty="0">
                        <a:effectLst/>
                        <a:latin typeface="Open Sans" panose="020B0606030504020204" pitchFamily="34" charset="0"/>
                        <a:ea typeface="Times New Roman" panose="02020603050405020304" pitchFamily="18" charset="0"/>
                      </a:endParaRPr>
                    </a:p>
                  </a:txBody>
                  <a:tcPr marL="56962" marR="56962" marT="0" marB="0"/>
                </a:tc>
                <a:extLst>
                  <a:ext uri="{0D108BD9-81ED-4DB2-BD59-A6C34878D82A}">
                    <a16:rowId xmlns:a16="http://schemas.microsoft.com/office/drawing/2014/main" val="1941484705"/>
                  </a:ext>
                </a:extLst>
              </a:tr>
              <a:tr h="156962">
                <a:tc>
                  <a:txBody>
                    <a:bodyPr/>
                    <a:lstStyle/>
                    <a:p>
                      <a:pPr>
                        <a:spcAft>
                          <a:spcPts val="0"/>
                        </a:spcAft>
                      </a:pPr>
                      <a:endParaRPr lang="da-DK" sz="1200">
                        <a:effectLst/>
                        <a:latin typeface="Open Sans" panose="020B0606030504020204" pitchFamily="34" charset="0"/>
                        <a:ea typeface="Times New Roman" panose="02020603050405020304" pitchFamily="18" charset="0"/>
                      </a:endParaRPr>
                    </a:p>
                  </a:txBody>
                  <a:tcPr marL="56962" marR="56962" marT="0" marB="0"/>
                </a:tc>
                <a:tc>
                  <a:txBody>
                    <a:bodyPr/>
                    <a:lstStyle/>
                    <a:p>
                      <a:pPr>
                        <a:spcAft>
                          <a:spcPts val="0"/>
                        </a:spcAft>
                      </a:pPr>
                      <a:endParaRPr lang="da-DK" sz="1200">
                        <a:effectLst/>
                        <a:latin typeface="Open Sans" panose="020B0606030504020204" pitchFamily="34" charset="0"/>
                        <a:ea typeface="Times New Roman" panose="02020603050405020304" pitchFamily="18" charset="0"/>
                      </a:endParaRPr>
                    </a:p>
                  </a:txBody>
                  <a:tcPr marL="56962" marR="56962" marT="0" marB="0"/>
                </a:tc>
                <a:tc>
                  <a:txBody>
                    <a:bodyPr/>
                    <a:lstStyle/>
                    <a:p>
                      <a:pPr>
                        <a:spcAft>
                          <a:spcPts val="0"/>
                        </a:spcAft>
                      </a:pPr>
                      <a:endParaRPr lang="da-DK" sz="1200" dirty="0">
                        <a:effectLst/>
                        <a:latin typeface="Open Sans" panose="020B0606030504020204" pitchFamily="34" charset="0"/>
                        <a:ea typeface="Times New Roman" panose="02020603050405020304" pitchFamily="18" charset="0"/>
                      </a:endParaRPr>
                    </a:p>
                  </a:txBody>
                  <a:tcPr marL="56962" marR="56962" marT="0" marB="0"/>
                </a:tc>
                <a:extLst>
                  <a:ext uri="{0D108BD9-81ED-4DB2-BD59-A6C34878D82A}">
                    <a16:rowId xmlns:a16="http://schemas.microsoft.com/office/drawing/2014/main" val="1536967823"/>
                  </a:ext>
                </a:extLst>
              </a:tr>
              <a:tr h="156962">
                <a:tc>
                  <a:txBody>
                    <a:bodyPr/>
                    <a:lstStyle/>
                    <a:p>
                      <a:pPr>
                        <a:spcAft>
                          <a:spcPts val="0"/>
                        </a:spcAft>
                      </a:pPr>
                      <a:endParaRPr lang="da-DK" sz="1200">
                        <a:effectLst/>
                        <a:latin typeface="Open Sans" panose="020B0606030504020204" pitchFamily="34" charset="0"/>
                        <a:ea typeface="Times New Roman" panose="02020603050405020304" pitchFamily="18" charset="0"/>
                      </a:endParaRPr>
                    </a:p>
                  </a:txBody>
                  <a:tcPr marL="56962" marR="56962" marT="0" marB="0"/>
                </a:tc>
                <a:tc>
                  <a:txBody>
                    <a:bodyPr/>
                    <a:lstStyle/>
                    <a:p>
                      <a:pPr>
                        <a:spcAft>
                          <a:spcPts val="0"/>
                        </a:spcAft>
                      </a:pPr>
                      <a:endParaRPr lang="da-DK" sz="1200">
                        <a:effectLst/>
                        <a:latin typeface="Open Sans" panose="020B0606030504020204" pitchFamily="34" charset="0"/>
                        <a:ea typeface="Times New Roman" panose="02020603050405020304" pitchFamily="18" charset="0"/>
                      </a:endParaRPr>
                    </a:p>
                  </a:txBody>
                  <a:tcPr marL="56962" marR="56962" marT="0" marB="0"/>
                </a:tc>
                <a:tc>
                  <a:txBody>
                    <a:bodyPr/>
                    <a:lstStyle/>
                    <a:p>
                      <a:pPr>
                        <a:spcAft>
                          <a:spcPts val="0"/>
                        </a:spcAft>
                      </a:pPr>
                      <a:endParaRPr lang="da-DK" sz="1200">
                        <a:effectLst/>
                        <a:latin typeface="Open Sans" panose="020B0606030504020204" pitchFamily="34" charset="0"/>
                        <a:ea typeface="Times New Roman" panose="02020603050405020304" pitchFamily="18" charset="0"/>
                      </a:endParaRPr>
                    </a:p>
                  </a:txBody>
                  <a:tcPr marL="56962" marR="56962" marT="0" marB="0"/>
                </a:tc>
                <a:extLst>
                  <a:ext uri="{0D108BD9-81ED-4DB2-BD59-A6C34878D82A}">
                    <a16:rowId xmlns:a16="http://schemas.microsoft.com/office/drawing/2014/main" val="3765246415"/>
                  </a:ext>
                </a:extLst>
              </a:tr>
              <a:tr h="156962">
                <a:tc>
                  <a:txBody>
                    <a:bodyPr/>
                    <a:lstStyle/>
                    <a:p>
                      <a:pPr>
                        <a:spcAft>
                          <a:spcPts val="0"/>
                        </a:spcAft>
                      </a:pPr>
                      <a:endParaRPr lang="da-DK" sz="1200">
                        <a:effectLst/>
                        <a:latin typeface="Open Sans" panose="020B0606030504020204" pitchFamily="34" charset="0"/>
                        <a:ea typeface="Times New Roman" panose="02020603050405020304" pitchFamily="18" charset="0"/>
                      </a:endParaRPr>
                    </a:p>
                  </a:txBody>
                  <a:tcPr marL="56962" marR="56962" marT="0" marB="0"/>
                </a:tc>
                <a:tc>
                  <a:txBody>
                    <a:bodyPr/>
                    <a:lstStyle/>
                    <a:p>
                      <a:pPr>
                        <a:spcAft>
                          <a:spcPts val="0"/>
                        </a:spcAft>
                      </a:pPr>
                      <a:endParaRPr lang="da-DK" sz="1200">
                        <a:effectLst/>
                        <a:latin typeface="Open Sans" panose="020B0606030504020204" pitchFamily="34" charset="0"/>
                        <a:ea typeface="Times New Roman" panose="02020603050405020304" pitchFamily="18" charset="0"/>
                      </a:endParaRPr>
                    </a:p>
                  </a:txBody>
                  <a:tcPr marL="56962" marR="56962" marT="0" marB="0"/>
                </a:tc>
                <a:tc>
                  <a:txBody>
                    <a:bodyPr/>
                    <a:lstStyle/>
                    <a:p>
                      <a:pPr>
                        <a:spcAft>
                          <a:spcPts val="0"/>
                        </a:spcAft>
                      </a:pPr>
                      <a:endParaRPr lang="da-DK" sz="1200">
                        <a:effectLst/>
                        <a:latin typeface="Open Sans" panose="020B0606030504020204" pitchFamily="34" charset="0"/>
                        <a:ea typeface="Times New Roman" panose="02020603050405020304" pitchFamily="18" charset="0"/>
                      </a:endParaRPr>
                    </a:p>
                  </a:txBody>
                  <a:tcPr marL="56962" marR="56962" marT="0" marB="0"/>
                </a:tc>
                <a:extLst>
                  <a:ext uri="{0D108BD9-81ED-4DB2-BD59-A6C34878D82A}">
                    <a16:rowId xmlns:a16="http://schemas.microsoft.com/office/drawing/2014/main" val="1762024616"/>
                  </a:ext>
                </a:extLst>
              </a:tr>
              <a:tr h="283544">
                <a:tc>
                  <a:txBody>
                    <a:bodyPr/>
                    <a:lstStyle/>
                    <a:p>
                      <a:pPr>
                        <a:spcAft>
                          <a:spcPts val="0"/>
                        </a:spcAft>
                      </a:pPr>
                      <a:endParaRPr lang="da-DK" sz="1200">
                        <a:effectLst/>
                        <a:latin typeface="Open Sans" panose="020B0606030504020204" pitchFamily="34" charset="0"/>
                        <a:ea typeface="Times New Roman" panose="02020603050405020304" pitchFamily="18" charset="0"/>
                      </a:endParaRPr>
                    </a:p>
                  </a:txBody>
                  <a:tcPr marL="56962" marR="56962" marT="0" marB="0"/>
                </a:tc>
                <a:tc>
                  <a:txBody>
                    <a:bodyPr/>
                    <a:lstStyle/>
                    <a:p>
                      <a:pPr>
                        <a:spcAft>
                          <a:spcPts val="0"/>
                        </a:spcAft>
                      </a:pPr>
                      <a:endParaRPr lang="da-DK" sz="1200">
                        <a:effectLst/>
                        <a:latin typeface="Open Sans" panose="020B0606030504020204" pitchFamily="34" charset="0"/>
                        <a:ea typeface="Times New Roman" panose="02020603050405020304" pitchFamily="18" charset="0"/>
                      </a:endParaRPr>
                    </a:p>
                  </a:txBody>
                  <a:tcPr marL="56962" marR="56962" marT="0" marB="0"/>
                </a:tc>
                <a:tc>
                  <a:txBody>
                    <a:bodyPr/>
                    <a:lstStyle/>
                    <a:p>
                      <a:pPr>
                        <a:spcAft>
                          <a:spcPts val="0"/>
                        </a:spcAft>
                      </a:pPr>
                      <a:endParaRPr lang="da-DK" sz="1200" dirty="0">
                        <a:effectLst/>
                        <a:latin typeface="Open Sans" panose="020B0606030504020204" pitchFamily="34" charset="0"/>
                        <a:ea typeface="Times New Roman" panose="02020603050405020304" pitchFamily="18" charset="0"/>
                      </a:endParaRPr>
                    </a:p>
                  </a:txBody>
                  <a:tcPr marL="56962" marR="56962" marT="0" marB="0"/>
                </a:tc>
                <a:extLst>
                  <a:ext uri="{0D108BD9-81ED-4DB2-BD59-A6C34878D82A}">
                    <a16:rowId xmlns:a16="http://schemas.microsoft.com/office/drawing/2014/main" val="3277883166"/>
                  </a:ext>
                </a:extLst>
              </a:tr>
              <a:tr h="283544">
                <a:tc>
                  <a:txBody>
                    <a:bodyPr/>
                    <a:lstStyle/>
                    <a:p>
                      <a:pPr>
                        <a:spcAft>
                          <a:spcPts val="0"/>
                        </a:spcAft>
                      </a:pPr>
                      <a:endParaRPr lang="da-DK" sz="1200">
                        <a:effectLst/>
                        <a:latin typeface="Open Sans" panose="020B0606030504020204" pitchFamily="34" charset="0"/>
                        <a:ea typeface="Times New Roman" panose="02020603050405020304" pitchFamily="18" charset="0"/>
                      </a:endParaRPr>
                    </a:p>
                  </a:txBody>
                  <a:tcPr marL="56962" marR="56962" marT="0" marB="0"/>
                </a:tc>
                <a:tc>
                  <a:txBody>
                    <a:bodyPr/>
                    <a:lstStyle/>
                    <a:p>
                      <a:pPr>
                        <a:spcAft>
                          <a:spcPts val="0"/>
                        </a:spcAft>
                      </a:pPr>
                      <a:endParaRPr lang="da-DK" sz="1200" dirty="0">
                        <a:effectLst/>
                        <a:latin typeface="Open Sans" panose="020B0606030504020204" pitchFamily="34" charset="0"/>
                        <a:ea typeface="Times New Roman" panose="02020603050405020304" pitchFamily="18" charset="0"/>
                      </a:endParaRPr>
                    </a:p>
                  </a:txBody>
                  <a:tcPr marL="56962" marR="56962" marT="0" marB="0"/>
                </a:tc>
                <a:tc>
                  <a:txBody>
                    <a:bodyPr/>
                    <a:lstStyle/>
                    <a:p>
                      <a:pPr>
                        <a:spcAft>
                          <a:spcPts val="0"/>
                        </a:spcAft>
                      </a:pPr>
                      <a:endParaRPr lang="da-DK" sz="1200" dirty="0">
                        <a:effectLst/>
                        <a:latin typeface="Open Sans" panose="020B0606030504020204" pitchFamily="34" charset="0"/>
                        <a:ea typeface="Times New Roman" panose="02020603050405020304" pitchFamily="18" charset="0"/>
                      </a:endParaRPr>
                    </a:p>
                  </a:txBody>
                  <a:tcPr marL="56962" marR="56962" marT="0" marB="0"/>
                </a:tc>
                <a:extLst>
                  <a:ext uri="{0D108BD9-81ED-4DB2-BD59-A6C34878D82A}">
                    <a16:rowId xmlns:a16="http://schemas.microsoft.com/office/drawing/2014/main" val="1750890922"/>
                  </a:ext>
                </a:extLst>
              </a:tr>
              <a:tr h="283544">
                <a:tc>
                  <a:txBody>
                    <a:bodyPr/>
                    <a:lstStyle/>
                    <a:p>
                      <a:pPr>
                        <a:spcAft>
                          <a:spcPts val="0"/>
                        </a:spcAft>
                      </a:pPr>
                      <a:endParaRPr lang="da-DK" sz="1200">
                        <a:effectLst/>
                        <a:latin typeface="Open Sans" panose="020B0606030504020204" pitchFamily="34" charset="0"/>
                        <a:ea typeface="Times New Roman" panose="02020603050405020304" pitchFamily="18" charset="0"/>
                      </a:endParaRPr>
                    </a:p>
                  </a:txBody>
                  <a:tcPr marL="56962" marR="56962" marT="0" marB="0"/>
                </a:tc>
                <a:tc>
                  <a:txBody>
                    <a:bodyPr/>
                    <a:lstStyle/>
                    <a:p>
                      <a:pPr>
                        <a:spcAft>
                          <a:spcPts val="0"/>
                        </a:spcAft>
                      </a:pPr>
                      <a:endParaRPr lang="da-DK" sz="1200">
                        <a:effectLst/>
                        <a:latin typeface="Open Sans" panose="020B0606030504020204" pitchFamily="34" charset="0"/>
                        <a:ea typeface="Times New Roman" panose="02020603050405020304" pitchFamily="18" charset="0"/>
                      </a:endParaRPr>
                    </a:p>
                  </a:txBody>
                  <a:tcPr marL="56962" marR="56962" marT="0" marB="0"/>
                </a:tc>
                <a:tc>
                  <a:txBody>
                    <a:bodyPr/>
                    <a:lstStyle/>
                    <a:p>
                      <a:pPr>
                        <a:spcAft>
                          <a:spcPts val="0"/>
                        </a:spcAft>
                      </a:pPr>
                      <a:endParaRPr lang="da-DK" sz="1200" dirty="0">
                        <a:effectLst/>
                        <a:latin typeface="Open Sans" panose="020B0606030504020204" pitchFamily="34" charset="0"/>
                        <a:ea typeface="Times New Roman" panose="02020603050405020304" pitchFamily="18" charset="0"/>
                      </a:endParaRPr>
                    </a:p>
                  </a:txBody>
                  <a:tcPr marL="56962" marR="56962" marT="0" marB="0"/>
                </a:tc>
                <a:extLst>
                  <a:ext uri="{0D108BD9-81ED-4DB2-BD59-A6C34878D82A}">
                    <a16:rowId xmlns:a16="http://schemas.microsoft.com/office/drawing/2014/main" val="196774372"/>
                  </a:ext>
                </a:extLst>
              </a:tr>
              <a:tr h="156962">
                <a:tc>
                  <a:txBody>
                    <a:bodyPr/>
                    <a:lstStyle/>
                    <a:p>
                      <a:pPr>
                        <a:spcAft>
                          <a:spcPts val="0"/>
                        </a:spcAft>
                      </a:pPr>
                      <a:endParaRPr lang="da-DK" sz="1200">
                        <a:effectLst/>
                        <a:latin typeface="Open Sans" panose="020B0606030504020204" pitchFamily="34" charset="0"/>
                        <a:ea typeface="Times New Roman" panose="02020603050405020304" pitchFamily="18" charset="0"/>
                      </a:endParaRPr>
                    </a:p>
                  </a:txBody>
                  <a:tcPr marL="56962" marR="56962" marT="0" marB="0"/>
                </a:tc>
                <a:tc>
                  <a:txBody>
                    <a:bodyPr/>
                    <a:lstStyle/>
                    <a:p>
                      <a:pPr>
                        <a:spcAft>
                          <a:spcPts val="0"/>
                        </a:spcAft>
                      </a:pPr>
                      <a:endParaRPr lang="da-DK" sz="1200">
                        <a:effectLst/>
                        <a:latin typeface="Open Sans" panose="020B0606030504020204" pitchFamily="34" charset="0"/>
                        <a:ea typeface="Times New Roman" panose="02020603050405020304" pitchFamily="18" charset="0"/>
                      </a:endParaRPr>
                    </a:p>
                  </a:txBody>
                  <a:tcPr marL="56962" marR="56962" marT="0" marB="0"/>
                </a:tc>
                <a:tc>
                  <a:txBody>
                    <a:bodyPr/>
                    <a:lstStyle/>
                    <a:p>
                      <a:pPr>
                        <a:spcAft>
                          <a:spcPts val="0"/>
                        </a:spcAft>
                      </a:pPr>
                      <a:endParaRPr lang="da-DK" sz="1200" dirty="0">
                        <a:effectLst/>
                        <a:latin typeface="Open Sans" panose="020B0606030504020204" pitchFamily="34" charset="0"/>
                        <a:ea typeface="Times New Roman" panose="02020603050405020304" pitchFamily="18" charset="0"/>
                      </a:endParaRPr>
                    </a:p>
                  </a:txBody>
                  <a:tcPr marL="56962" marR="56962" marT="0" marB="0"/>
                </a:tc>
                <a:extLst>
                  <a:ext uri="{0D108BD9-81ED-4DB2-BD59-A6C34878D82A}">
                    <a16:rowId xmlns:a16="http://schemas.microsoft.com/office/drawing/2014/main" val="459246647"/>
                  </a:ext>
                </a:extLst>
              </a:tr>
            </a:tbl>
          </a:graphicData>
        </a:graphic>
      </p:graphicFrame>
    </p:spTree>
    <p:extLst>
      <p:ext uri="{BB962C8B-B14F-4D97-AF65-F5344CB8AC3E}">
        <p14:creationId xmlns:p14="http://schemas.microsoft.com/office/powerpoint/2010/main" val="3558004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Down Arrow 7">
            <a:extLst>
              <a:ext uri="{FF2B5EF4-FFF2-40B4-BE49-F238E27FC236}">
                <a16:creationId xmlns:a16="http://schemas.microsoft.com/office/drawing/2014/main" id="{73DE2CFE-42F2-48F0-8706-5264E012B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288521" y="381403"/>
            <a:ext cx="2200313" cy="3342508"/>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A04028-4222-45AD-8CF8-E58FF48D4F14}"/>
              </a:ext>
            </a:extLst>
          </p:cNvPr>
          <p:cNvSpPr>
            <a:spLocks noGrp="1"/>
          </p:cNvSpPr>
          <p:nvPr>
            <p:ph type="title"/>
          </p:nvPr>
        </p:nvSpPr>
        <p:spPr>
          <a:xfrm>
            <a:off x="966952" y="1204108"/>
            <a:ext cx="2669406" cy="1781175"/>
          </a:xfrm>
        </p:spPr>
        <p:txBody>
          <a:bodyPr>
            <a:normAutofit/>
          </a:bodyPr>
          <a:lstStyle/>
          <a:p>
            <a:r>
              <a:rPr lang="da-DK" sz="3200" dirty="0">
                <a:solidFill>
                  <a:srgbClr val="FFFFFF"/>
                </a:solidFill>
              </a:rPr>
              <a:t>Kunstnere</a:t>
            </a:r>
          </a:p>
        </p:txBody>
      </p:sp>
      <p:sp>
        <p:nvSpPr>
          <p:cNvPr id="9" name="Content Placeholder 8">
            <a:extLst>
              <a:ext uri="{FF2B5EF4-FFF2-40B4-BE49-F238E27FC236}">
                <a16:creationId xmlns:a16="http://schemas.microsoft.com/office/drawing/2014/main" id="{B6E211C2-1E67-4625-91D6-757E6B635989}"/>
              </a:ext>
            </a:extLst>
          </p:cNvPr>
          <p:cNvSpPr>
            <a:spLocks noGrp="1"/>
          </p:cNvSpPr>
          <p:nvPr>
            <p:ph idx="1"/>
          </p:nvPr>
        </p:nvSpPr>
        <p:spPr>
          <a:xfrm>
            <a:off x="966951" y="3355130"/>
            <a:ext cx="2669407" cy="2427333"/>
          </a:xfrm>
        </p:spPr>
        <p:txBody>
          <a:bodyPr>
            <a:normAutofit/>
          </a:bodyPr>
          <a:lstStyle/>
          <a:p>
            <a:endParaRPr lang="en-US" sz="1600"/>
          </a:p>
        </p:txBody>
      </p:sp>
      <p:graphicFrame>
        <p:nvGraphicFramePr>
          <p:cNvPr id="7" name="Content Placeholder 3">
            <a:extLst>
              <a:ext uri="{FF2B5EF4-FFF2-40B4-BE49-F238E27FC236}">
                <a16:creationId xmlns:a16="http://schemas.microsoft.com/office/drawing/2014/main" id="{4B05EE32-3929-4288-ABAE-6D7788C96255}"/>
              </a:ext>
            </a:extLst>
          </p:cNvPr>
          <p:cNvGraphicFramePr>
            <a:graphicFrameLocks/>
          </p:cNvGraphicFramePr>
          <p:nvPr>
            <p:extLst>
              <p:ext uri="{D42A27DB-BD31-4B8C-83A1-F6EECF244321}">
                <p14:modId xmlns:p14="http://schemas.microsoft.com/office/powerpoint/2010/main" val="1506946439"/>
              </p:ext>
            </p:extLst>
          </p:nvPr>
        </p:nvGraphicFramePr>
        <p:xfrm>
          <a:off x="5209921" y="952500"/>
          <a:ext cx="5808086" cy="5435374"/>
        </p:xfrm>
        <a:graphic>
          <a:graphicData uri="http://schemas.openxmlformats.org/drawingml/2006/table">
            <a:tbl>
              <a:tblPr firstRow="1" firstCol="1" bandRow="1">
                <a:tableStyleId>{5C22544A-7EE6-4342-B048-85BDC9FD1C3A}</a:tableStyleId>
              </a:tblPr>
              <a:tblGrid>
                <a:gridCol w="1783625">
                  <a:extLst>
                    <a:ext uri="{9D8B030D-6E8A-4147-A177-3AD203B41FA5}">
                      <a16:colId xmlns:a16="http://schemas.microsoft.com/office/drawing/2014/main" val="2559451283"/>
                    </a:ext>
                  </a:extLst>
                </a:gridCol>
                <a:gridCol w="1251931">
                  <a:extLst>
                    <a:ext uri="{9D8B030D-6E8A-4147-A177-3AD203B41FA5}">
                      <a16:colId xmlns:a16="http://schemas.microsoft.com/office/drawing/2014/main" val="351455381"/>
                    </a:ext>
                  </a:extLst>
                </a:gridCol>
                <a:gridCol w="2772530">
                  <a:extLst>
                    <a:ext uri="{9D8B030D-6E8A-4147-A177-3AD203B41FA5}">
                      <a16:colId xmlns:a16="http://schemas.microsoft.com/office/drawing/2014/main" val="2210096028"/>
                    </a:ext>
                  </a:extLst>
                </a:gridCol>
              </a:tblGrid>
              <a:tr h="253045">
                <a:tc>
                  <a:txBody>
                    <a:bodyPr/>
                    <a:lstStyle/>
                    <a:p>
                      <a:pPr algn="l" fontAlgn="t">
                        <a:spcBef>
                          <a:spcPts val="0"/>
                        </a:spcBef>
                        <a:spcAft>
                          <a:spcPts val="0"/>
                        </a:spcAft>
                      </a:pPr>
                      <a:r>
                        <a:rPr lang="da-DK" sz="700" b="1" u="none" strike="noStrike">
                          <a:effectLst/>
                        </a:rPr>
                        <a:t>Leverandør</a:t>
                      </a: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r>
                        <a:rPr lang="da-DK" sz="700" b="1" u="none" strike="noStrike">
                          <a:effectLst/>
                        </a:rPr>
                        <a:t>Kontakt person og nr</a:t>
                      </a: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r>
                        <a:rPr lang="da-DK" sz="700" b="1" u="none" strike="noStrike">
                          <a:effectLst/>
                        </a:rPr>
                        <a:t>Økonomisk konsekvens</a:t>
                      </a:r>
                      <a:endParaRPr lang="da-DK" sz="1700" b="0" u="none" strike="noStrike">
                        <a:effectLst/>
                      </a:endParaRPr>
                    </a:p>
                    <a:p>
                      <a:pPr algn="l" fontAlgn="t">
                        <a:spcBef>
                          <a:spcPts val="0"/>
                        </a:spcBef>
                        <a:spcAft>
                          <a:spcPts val="0"/>
                        </a:spcAft>
                      </a:pPr>
                      <a:r>
                        <a:rPr lang="da-DK" sz="700" b="1" u="none" strike="noStrike">
                          <a:effectLst/>
                        </a:rPr>
                        <a:t>(hvad </a:t>
                      </a:r>
                      <a:r>
                        <a:rPr lang="da-DK" sz="700" b="1" u="sng" strike="noStrike">
                          <a:effectLst/>
                        </a:rPr>
                        <a:t>skal</a:t>
                      </a:r>
                      <a:r>
                        <a:rPr lang="da-DK" sz="700" b="1" u="none" strike="noStrike">
                          <a:effectLst/>
                        </a:rPr>
                        <a:t> vi betale)</a:t>
                      </a:r>
                      <a:endParaRPr lang="da-DK" sz="1700" b="0" i="0" u="none" strike="noStrike">
                        <a:effectLst/>
                        <a:latin typeface="Arial" panose="020B0604020202020204" pitchFamily="34" charset="0"/>
                      </a:endParaRPr>
                    </a:p>
                  </a:txBody>
                  <a:tcPr marL="47748" marR="47748" marT="6631" marB="0"/>
                </a:tc>
                <a:extLst>
                  <a:ext uri="{0D108BD9-81ED-4DB2-BD59-A6C34878D82A}">
                    <a16:rowId xmlns:a16="http://schemas.microsoft.com/office/drawing/2014/main" val="2516168725"/>
                  </a:ext>
                </a:extLst>
              </a:tr>
              <a:tr h="253045">
                <a:tc>
                  <a:txBody>
                    <a:bodyPr/>
                    <a:lstStyle/>
                    <a:p>
                      <a:pPr algn="l" fontAlgn="t">
                        <a:spcBef>
                          <a:spcPts val="0"/>
                        </a:spcBef>
                        <a:spcAft>
                          <a:spcPts val="0"/>
                        </a:spcAft>
                      </a:pPr>
                      <a:endParaRPr lang="da-DK" sz="1700" b="0" i="0" u="none" strike="noStrike" dirty="0">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extLst>
                  <a:ext uri="{0D108BD9-81ED-4DB2-BD59-A6C34878D82A}">
                    <a16:rowId xmlns:a16="http://schemas.microsoft.com/office/drawing/2014/main" val="3320049115"/>
                  </a:ext>
                </a:extLst>
              </a:tr>
              <a:tr h="253045">
                <a:tc>
                  <a:txBody>
                    <a:bodyPr/>
                    <a:lstStyle/>
                    <a:p>
                      <a:pPr algn="l" fontAlgn="t">
                        <a:spcBef>
                          <a:spcPts val="0"/>
                        </a:spcBef>
                        <a:spcAft>
                          <a:spcPts val="0"/>
                        </a:spcAft>
                      </a:pPr>
                      <a:endParaRPr lang="da-DK" sz="1700" b="0" i="0" u="none" strike="noStrike" dirty="0">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dirty="0">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extLst>
                  <a:ext uri="{0D108BD9-81ED-4DB2-BD59-A6C34878D82A}">
                    <a16:rowId xmlns:a16="http://schemas.microsoft.com/office/drawing/2014/main" val="505018058"/>
                  </a:ext>
                </a:extLst>
              </a:tr>
              <a:tr h="143039">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extLst>
                  <a:ext uri="{0D108BD9-81ED-4DB2-BD59-A6C34878D82A}">
                    <a16:rowId xmlns:a16="http://schemas.microsoft.com/office/drawing/2014/main" val="2378839009"/>
                  </a:ext>
                </a:extLst>
              </a:tr>
              <a:tr h="143039">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extLst>
                  <a:ext uri="{0D108BD9-81ED-4DB2-BD59-A6C34878D82A}">
                    <a16:rowId xmlns:a16="http://schemas.microsoft.com/office/drawing/2014/main" val="2139783453"/>
                  </a:ext>
                </a:extLst>
              </a:tr>
              <a:tr h="253045">
                <a:tc>
                  <a:txBody>
                    <a:bodyPr/>
                    <a:lstStyle/>
                    <a:p>
                      <a:pPr algn="l" fontAlgn="t">
                        <a:spcBef>
                          <a:spcPts val="0"/>
                        </a:spcBef>
                        <a:spcAft>
                          <a:spcPts val="0"/>
                        </a:spcAft>
                      </a:pPr>
                      <a:endParaRPr lang="da-DK" sz="1700" b="0" i="0" u="none" strike="noStrike" dirty="0">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dirty="0">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extLst>
                  <a:ext uri="{0D108BD9-81ED-4DB2-BD59-A6C34878D82A}">
                    <a16:rowId xmlns:a16="http://schemas.microsoft.com/office/drawing/2014/main" val="1972365037"/>
                  </a:ext>
                </a:extLst>
              </a:tr>
              <a:tr h="253045">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extLst>
                  <a:ext uri="{0D108BD9-81ED-4DB2-BD59-A6C34878D82A}">
                    <a16:rowId xmlns:a16="http://schemas.microsoft.com/office/drawing/2014/main" val="4014591206"/>
                  </a:ext>
                </a:extLst>
              </a:tr>
              <a:tr h="143039">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extLst>
                  <a:ext uri="{0D108BD9-81ED-4DB2-BD59-A6C34878D82A}">
                    <a16:rowId xmlns:a16="http://schemas.microsoft.com/office/drawing/2014/main" val="2362486407"/>
                  </a:ext>
                </a:extLst>
              </a:tr>
              <a:tr h="143039">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dirty="0">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extLst>
                  <a:ext uri="{0D108BD9-81ED-4DB2-BD59-A6C34878D82A}">
                    <a16:rowId xmlns:a16="http://schemas.microsoft.com/office/drawing/2014/main" val="1757094570"/>
                  </a:ext>
                </a:extLst>
              </a:tr>
              <a:tr h="253045">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extLst>
                  <a:ext uri="{0D108BD9-81ED-4DB2-BD59-A6C34878D82A}">
                    <a16:rowId xmlns:a16="http://schemas.microsoft.com/office/drawing/2014/main" val="1899565469"/>
                  </a:ext>
                </a:extLst>
              </a:tr>
              <a:tr h="253045">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extLst>
                  <a:ext uri="{0D108BD9-81ED-4DB2-BD59-A6C34878D82A}">
                    <a16:rowId xmlns:a16="http://schemas.microsoft.com/office/drawing/2014/main" val="1394753180"/>
                  </a:ext>
                </a:extLst>
              </a:tr>
              <a:tr h="253045">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dirty="0">
                        <a:effectLst/>
                        <a:latin typeface="Arial" panose="020B0604020202020204" pitchFamily="34" charset="0"/>
                      </a:endParaRPr>
                    </a:p>
                  </a:txBody>
                  <a:tcPr marL="47748" marR="47748" marT="6631" marB="0"/>
                </a:tc>
                <a:extLst>
                  <a:ext uri="{0D108BD9-81ED-4DB2-BD59-A6C34878D82A}">
                    <a16:rowId xmlns:a16="http://schemas.microsoft.com/office/drawing/2014/main" val="413860177"/>
                  </a:ext>
                </a:extLst>
              </a:tr>
              <a:tr h="253045">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extLst>
                  <a:ext uri="{0D108BD9-81ED-4DB2-BD59-A6C34878D82A}">
                    <a16:rowId xmlns:a16="http://schemas.microsoft.com/office/drawing/2014/main" val="46684446"/>
                  </a:ext>
                </a:extLst>
              </a:tr>
              <a:tr h="253045">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dirty="0">
                        <a:effectLst/>
                        <a:latin typeface="Arial" panose="020B0604020202020204" pitchFamily="34" charset="0"/>
                      </a:endParaRPr>
                    </a:p>
                  </a:txBody>
                  <a:tcPr marL="47748" marR="47748" marT="6631" marB="0"/>
                </a:tc>
                <a:extLst>
                  <a:ext uri="{0D108BD9-81ED-4DB2-BD59-A6C34878D82A}">
                    <a16:rowId xmlns:a16="http://schemas.microsoft.com/office/drawing/2014/main" val="991938891"/>
                  </a:ext>
                </a:extLst>
              </a:tr>
              <a:tr h="143039">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dirty="0">
                        <a:effectLst/>
                        <a:latin typeface="Arial" panose="020B0604020202020204" pitchFamily="34" charset="0"/>
                      </a:endParaRPr>
                    </a:p>
                  </a:txBody>
                  <a:tcPr marL="47748" marR="47748" marT="6631" marB="0"/>
                </a:tc>
                <a:extLst>
                  <a:ext uri="{0D108BD9-81ED-4DB2-BD59-A6C34878D82A}">
                    <a16:rowId xmlns:a16="http://schemas.microsoft.com/office/drawing/2014/main" val="3486137876"/>
                  </a:ext>
                </a:extLst>
              </a:tr>
              <a:tr h="363050">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en-US"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en-US" sz="1700" b="0" i="0" u="none" strike="noStrike" dirty="0">
                        <a:effectLst/>
                        <a:latin typeface="Arial" panose="020B0604020202020204" pitchFamily="34" charset="0"/>
                      </a:endParaRPr>
                    </a:p>
                  </a:txBody>
                  <a:tcPr marL="47748" marR="47748" marT="6631" marB="0"/>
                </a:tc>
                <a:extLst>
                  <a:ext uri="{0D108BD9-81ED-4DB2-BD59-A6C34878D82A}">
                    <a16:rowId xmlns:a16="http://schemas.microsoft.com/office/drawing/2014/main" val="3039930971"/>
                  </a:ext>
                </a:extLst>
              </a:tr>
              <a:tr h="143039">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dirty="0">
                        <a:effectLst/>
                        <a:latin typeface="Arial" panose="020B0604020202020204" pitchFamily="34" charset="0"/>
                      </a:endParaRPr>
                    </a:p>
                  </a:txBody>
                  <a:tcPr marL="47748" marR="47748" marT="6631" marB="0"/>
                </a:tc>
                <a:extLst>
                  <a:ext uri="{0D108BD9-81ED-4DB2-BD59-A6C34878D82A}">
                    <a16:rowId xmlns:a16="http://schemas.microsoft.com/office/drawing/2014/main" val="220630206"/>
                  </a:ext>
                </a:extLst>
              </a:tr>
              <a:tr h="143039">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extLst>
                  <a:ext uri="{0D108BD9-81ED-4DB2-BD59-A6C34878D82A}">
                    <a16:rowId xmlns:a16="http://schemas.microsoft.com/office/drawing/2014/main" val="3657130612"/>
                  </a:ext>
                </a:extLst>
              </a:tr>
              <a:tr h="253045">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dirty="0">
                        <a:effectLst/>
                        <a:latin typeface="Arial" panose="020B0604020202020204" pitchFamily="34" charset="0"/>
                      </a:endParaRPr>
                    </a:p>
                  </a:txBody>
                  <a:tcPr marL="47748" marR="47748" marT="6631" marB="0"/>
                </a:tc>
                <a:extLst>
                  <a:ext uri="{0D108BD9-81ED-4DB2-BD59-A6C34878D82A}">
                    <a16:rowId xmlns:a16="http://schemas.microsoft.com/office/drawing/2014/main" val="3846086297"/>
                  </a:ext>
                </a:extLst>
              </a:tr>
              <a:tr h="302192">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dirty="0">
                        <a:effectLst/>
                        <a:latin typeface="Arial" panose="020B0604020202020204" pitchFamily="34" charset="0"/>
                      </a:endParaRPr>
                    </a:p>
                  </a:txBody>
                  <a:tcPr marL="47748" marR="47748" marT="6631" marB="0"/>
                </a:tc>
                <a:extLst>
                  <a:ext uri="{0D108BD9-81ED-4DB2-BD59-A6C34878D82A}">
                    <a16:rowId xmlns:a16="http://schemas.microsoft.com/office/drawing/2014/main" val="724407826"/>
                  </a:ext>
                </a:extLst>
              </a:tr>
            </a:tbl>
          </a:graphicData>
        </a:graphic>
      </p:graphicFrame>
    </p:spTree>
    <p:extLst>
      <p:ext uri="{BB962C8B-B14F-4D97-AF65-F5344CB8AC3E}">
        <p14:creationId xmlns:p14="http://schemas.microsoft.com/office/powerpoint/2010/main" val="1107080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Down Arrow 7">
            <a:extLst>
              <a:ext uri="{FF2B5EF4-FFF2-40B4-BE49-F238E27FC236}">
                <a16:creationId xmlns:a16="http://schemas.microsoft.com/office/drawing/2014/main" id="{73DE2CFE-42F2-48F0-8706-5264E012B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288521" y="381403"/>
            <a:ext cx="2200313" cy="3342508"/>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A04028-4222-45AD-8CF8-E58FF48D4F14}"/>
              </a:ext>
            </a:extLst>
          </p:cNvPr>
          <p:cNvSpPr>
            <a:spLocks noGrp="1"/>
          </p:cNvSpPr>
          <p:nvPr>
            <p:ph type="title"/>
          </p:nvPr>
        </p:nvSpPr>
        <p:spPr>
          <a:xfrm>
            <a:off x="966952" y="1204108"/>
            <a:ext cx="2669406" cy="1781175"/>
          </a:xfrm>
        </p:spPr>
        <p:txBody>
          <a:bodyPr>
            <a:normAutofit/>
          </a:bodyPr>
          <a:lstStyle/>
          <a:p>
            <a:r>
              <a:rPr lang="da-DK" sz="3200" dirty="0">
                <a:solidFill>
                  <a:srgbClr val="FFFFFF"/>
                </a:solidFill>
              </a:rPr>
              <a:t>Kræmmere</a:t>
            </a:r>
          </a:p>
        </p:txBody>
      </p:sp>
      <p:sp>
        <p:nvSpPr>
          <p:cNvPr id="9" name="Content Placeholder 8">
            <a:extLst>
              <a:ext uri="{FF2B5EF4-FFF2-40B4-BE49-F238E27FC236}">
                <a16:creationId xmlns:a16="http://schemas.microsoft.com/office/drawing/2014/main" id="{B6E211C2-1E67-4625-91D6-757E6B635989}"/>
              </a:ext>
            </a:extLst>
          </p:cNvPr>
          <p:cNvSpPr>
            <a:spLocks noGrp="1"/>
          </p:cNvSpPr>
          <p:nvPr>
            <p:ph idx="1"/>
          </p:nvPr>
        </p:nvSpPr>
        <p:spPr>
          <a:xfrm>
            <a:off x="966951" y="3355130"/>
            <a:ext cx="2669407" cy="2427333"/>
          </a:xfrm>
        </p:spPr>
        <p:txBody>
          <a:bodyPr>
            <a:normAutofit lnSpcReduction="10000"/>
          </a:bodyPr>
          <a:lstStyle/>
          <a:p>
            <a:r>
              <a:rPr lang="en-US" sz="1600" dirty="0" err="1"/>
              <a:t>Kræmmer</a:t>
            </a:r>
            <a:r>
              <a:rPr lang="en-US" sz="1600" dirty="0"/>
              <a:t> </a:t>
            </a:r>
            <a:r>
              <a:rPr lang="en-US" sz="1600" dirty="0" err="1"/>
              <a:t>gruppe</a:t>
            </a:r>
            <a:endParaRPr lang="en-US" sz="1600" dirty="0"/>
          </a:p>
          <a:p>
            <a:pPr lvl="1"/>
            <a:r>
              <a:rPr lang="en-US" sz="1200" dirty="0" err="1"/>
              <a:t>Hvilke</a:t>
            </a:r>
            <a:r>
              <a:rPr lang="en-US" sz="1200" dirty="0"/>
              <a:t> </a:t>
            </a:r>
            <a:r>
              <a:rPr lang="en-US" sz="1200" dirty="0" err="1"/>
              <a:t>scenarier</a:t>
            </a:r>
            <a:r>
              <a:rPr lang="en-US" sz="1200" dirty="0"/>
              <a:t> </a:t>
            </a:r>
            <a:r>
              <a:rPr lang="en-US" sz="1200" dirty="0" err="1"/>
              <a:t>kan</a:t>
            </a:r>
            <a:r>
              <a:rPr lang="en-US" sz="1200" dirty="0"/>
              <a:t> vi se </a:t>
            </a:r>
            <a:r>
              <a:rPr lang="en-US" sz="1200" dirty="0" err="1"/>
              <a:t>ind</a:t>
            </a:r>
            <a:r>
              <a:rPr lang="en-US" sz="1200" dirty="0"/>
              <a:t> </a:t>
            </a:r>
            <a:r>
              <a:rPr lang="en-US" sz="1200" dirty="0" err="1"/>
              <a:t>i</a:t>
            </a:r>
            <a:r>
              <a:rPr lang="en-US" sz="1200" dirty="0"/>
              <a:t>?</a:t>
            </a:r>
          </a:p>
          <a:p>
            <a:pPr lvl="1"/>
            <a:r>
              <a:rPr lang="en-US" sz="1200" dirty="0" err="1"/>
              <a:t>Tilbagebetal</a:t>
            </a:r>
            <a:r>
              <a:rPr lang="en-US" sz="1200" dirty="0"/>
              <a:t> 100%</a:t>
            </a:r>
          </a:p>
          <a:p>
            <a:pPr lvl="1"/>
            <a:r>
              <a:rPr lang="en-US" sz="1200" dirty="0" err="1"/>
              <a:t>Tilbagebetal</a:t>
            </a:r>
            <a:r>
              <a:rPr lang="en-US" sz="1200" dirty="0"/>
              <a:t> </a:t>
            </a:r>
            <a:r>
              <a:rPr lang="en-US" sz="1200" dirty="0" err="1"/>
              <a:t>uden</a:t>
            </a:r>
            <a:r>
              <a:rPr lang="en-US" sz="1200" dirty="0"/>
              <a:t> depositum</a:t>
            </a:r>
          </a:p>
          <a:p>
            <a:pPr lvl="1"/>
            <a:r>
              <a:rPr lang="en-US" sz="1200" dirty="0"/>
              <a:t>Behold </a:t>
            </a:r>
            <a:r>
              <a:rPr lang="en-US" sz="1200" dirty="0" err="1"/>
              <a:t>og</a:t>
            </a:r>
            <a:r>
              <a:rPr lang="en-US" sz="1200" dirty="0"/>
              <a:t> </a:t>
            </a:r>
            <a:r>
              <a:rPr lang="en-US" sz="1200" dirty="0" err="1"/>
              <a:t>reserver</a:t>
            </a:r>
            <a:r>
              <a:rPr lang="en-US" sz="1200" dirty="0"/>
              <a:t> 2021</a:t>
            </a:r>
          </a:p>
          <a:p>
            <a:pPr lvl="1"/>
            <a:endParaRPr lang="en-US" sz="1200" dirty="0"/>
          </a:p>
          <a:p>
            <a:r>
              <a:rPr lang="en-US" sz="1600" dirty="0" err="1"/>
              <a:t>Hvad</a:t>
            </a:r>
            <a:r>
              <a:rPr lang="en-US" sz="1600" dirty="0"/>
              <a:t> </a:t>
            </a:r>
            <a:r>
              <a:rPr lang="en-US" sz="1600" dirty="0" err="1"/>
              <a:t>betyder</a:t>
            </a:r>
            <a:r>
              <a:rPr lang="en-US" sz="1600" dirty="0"/>
              <a:t> det </a:t>
            </a:r>
            <a:r>
              <a:rPr lang="en-US" sz="1600" dirty="0" err="1"/>
              <a:t>likviditetsmæssigt</a:t>
            </a:r>
            <a:r>
              <a:rPr lang="en-US" sz="1600" dirty="0"/>
              <a:t> (</a:t>
            </a:r>
            <a:r>
              <a:rPr lang="en-US" sz="1600" dirty="0" err="1"/>
              <a:t>dato</a:t>
            </a:r>
            <a:r>
              <a:rPr lang="en-US" sz="1600" dirty="0"/>
              <a:t> </a:t>
            </a:r>
            <a:r>
              <a:rPr lang="en-US" sz="1600" dirty="0" err="1"/>
              <a:t>og</a:t>
            </a:r>
            <a:r>
              <a:rPr lang="en-US" sz="1600" dirty="0"/>
              <a:t> </a:t>
            </a:r>
            <a:r>
              <a:rPr lang="en-US" sz="1600" dirty="0" err="1"/>
              <a:t>periode</a:t>
            </a:r>
            <a:r>
              <a:rPr lang="en-US" sz="1600" dirty="0"/>
              <a:t>)</a:t>
            </a:r>
          </a:p>
        </p:txBody>
      </p:sp>
      <p:graphicFrame>
        <p:nvGraphicFramePr>
          <p:cNvPr id="7" name="Content Placeholder 3">
            <a:extLst>
              <a:ext uri="{FF2B5EF4-FFF2-40B4-BE49-F238E27FC236}">
                <a16:creationId xmlns:a16="http://schemas.microsoft.com/office/drawing/2014/main" id="{4B05EE32-3929-4288-ABAE-6D7788C96255}"/>
              </a:ext>
            </a:extLst>
          </p:cNvPr>
          <p:cNvGraphicFramePr>
            <a:graphicFrameLocks/>
          </p:cNvGraphicFramePr>
          <p:nvPr>
            <p:extLst>
              <p:ext uri="{D42A27DB-BD31-4B8C-83A1-F6EECF244321}">
                <p14:modId xmlns:p14="http://schemas.microsoft.com/office/powerpoint/2010/main" val="3270295392"/>
              </p:ext>
            </p:extLst>
          </p:nvPr>
        </p:nvGraphicFramePr>
        <p:xfrm>
          <a:off x="5209921" y="952500"/>
          <a:ext cx="5808086" cy="4336049"/>
        </p:xfrm>
        <a:graphic>
          <a:graphicData uri="http://schemas.openxmlformats.org/drawingml/2006/table">
            <a:tbl>
              <a:tblPr firstRow="1" firstCol="1" bandRow="1">
                <a:tableStyleId>{5C22544A-7EE6-4342-B048-85BDC9FD1C3A}</a:tableStyleId>
              </a:tblPr>
              <a:tblGrid>
                <a:gridCol w="1783625">
                  <a:extLst>
                    <a:ext uri="{9D8B030D-6E8A-4147-A177-3AD203B41FA5}">
                      <a16:colId xmlns:a16="http://schemas.microsoft.com/office/drawing/2014/main" val="2559451283"/>
                    </a:ext>
                  </a:extLst>
                </a:gridCol>
                <a:gridCol w="1251931">
                  <a:extLst>
                    <a:ext uri="{9D8B030D-6E8A-4147-A177-3AD203B41FA5}">
                      <a16:colId xmlns:a16="http://schemas.microsoft.com/office/drawing/2014/main" val="351455381"/>
                    </a:ext>
                  </a:extLst>
                </a:gridCol>
                <a:gridCol w="2772530">
                  <a:extLst>
                    <a:ext uri="{9D8B030D-6E8A-4147-A177-3AD203B41FA5}">
                      <a16:colId xmlns:a16="http://schemas.microsoft.com/office/drawing/2014/main" val="2210096028"/>
                    </a:ext>
                  </a:extLst>
                </a:gridCol>
              </a:tblGrid>
              <a:tr h="253045">
                <a:tc>
                  <a:txBody>
                    <a:bodyPr/>
                    <a:lstStyle/>
                    <a:p>
                      <a:pPr algn="l" fontAlgn="t">
                        <a:spcBef>
                          <a:spcPts val="0"/>
                        </a:spcBef>
                        <a:spcAft>
                          <a:spcPts val="0"/>
                        </a:spcAft>
                      </a:pPr>
                      <a:r>
                        <a:rPr lang="da-DK" sz="700" b="1" u="none" strike="noStrike">
                          <a:effectLst/>
                        </a:rPr>
                        <a:t>Leverandør</a:t>
                      </a: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r>
                        <a:rPr lang="da-DK" sz="700" b="1" u="none" strike="noStrike">
                          <a:effectLst/>
                        </a:rPr>
                        <a:t>Kontakt person og nr</a:t>
                      </a: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r>
                        <a:rPr lang="da-DK" sz="700" b="1" u="none" strike="noStrike">
                          <a:effectLst/>
                        </a:rPr>
                        <a:t>Økonomisk konsekvens</a:t>
                      </a:r>
                      <a:endParaRPr lang="da-DK" sz="1700" b="0" u="none" strike="noStrike">
                        <a:effectLst/>
                      </a:endParaRPr>
                    </a:p>
                    <a:p>
                      <a:pPr algn="l" fontAlgn="t">
                        <a:spcBef>
                          <a:spcPts val="0"/>
                        </a:spcBef>
                        <a:spcAft>
                          <a:spcPts val="0"/>
                        </a:spcAft>
                      </a:pPr>
                      <a:r>
                        <a:rPr lang="da-DK" sz="700" b="1" u="none" strike="noStrike">
                          <a:effectLst/>
                        </a:rPr>
                        <a:t>(hvad </a:t>
                      </a:r>
                      <a:r>
                        <a:rPr lang="da-DK" sz="700" b="1" u="sng" strike="noStrike">
                          <a:effectLst/>
                        </a:rPr>
                        <a:t>skal</a:t>
                      </a:r>
                      <a:r>
                        <a:rPr lang="da-DK" sz="700" b="1" u="none" strike="noStrike">
                          <a:effectLst/>
                        </a:rPr>
                        <a:t> vi betale)</a:t>
                      </a:r>
                      <a:endParaRPr lang="da-DK" sz="1700" b="0" i="0" u="none" strike="noStrike">
                        <a:effectLst/>
                        <a:latin typeface="Arial" panose="020B0604020202020204" pitchFamily="34" charset="0"/>
                      </a:endParaRPr>
                    </a:p>
                  </a:txBody>
                  <a:tcPr marL="47748" marR="47748" marT="6631" marB="0"/>
                </a:tc>
                <a:extLst>
                  <a:ext uri="{0D108BD9-81ED-4DB2-BD59-A6C34878D82A}">
                    <a16:rowId xmlns:a16="http://schemas.microsoft.com/office/drawing/2014/main" val="2516168725"/>
                  </a:ext>
                </a:extLst>
              </a:tr>
              <a:tr h="253045">
                <a:tc>
                  <a:txBody>
                    <a:bodyPr/>
                    <a:lstStyle/>
                    <a:p>
                      <a:pPr algn="l" fontAlgn="t">
                        <a:spcBef>
                          <a:spcPts val="0"/>
                        </a:spcBef>
                        <a:spcAft>
                          <a:spcPts val="0"/>
                        </a:spcAft>
                      </a:pPr>
                      <a:endParaRPr lang="da-DK" sz="1700" b="0" i="0" u="none" strike="noStrike" dirty="0">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dirty="0">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extLst>
                  <a:ext uri="{0D108BD9-81ED-4DB2-BD59-A6C34878D82A}">
                    <a16:rowId xmlns:a16="http://schemas.microsoft.com/office/drawing/2014/main" val="3320049115"/>
                  </a:ext>
                </a:extLst>
              </a:tr>
              <a:tr h="253045">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dirty="0">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extLst>
                  <a:ext uri="{0D108BD9-81ED-4DB2-BD59-A6C34878D82A}">
                    <a16:rowId xmlns:a16="http://schemas.microsoft.com/office/drawing/2014/main" val="505018058"/>
                  </a:ext>
                </a:extLst>
              </a:tr>
              <a:tr h="143039">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dirty="0">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extLst>
                  <a:ext uri="{0D108BD9-81ED-4DB2-BD59-A6C34878D82A}">
                    <a16:rowId xmlns:a16="http://schemas.microsoft.com/office/drawing/2014/main" val="2378839009"/>
                  </a:ext>
                </a:extLst>
              </a:tr>
              <a:tr h="143039">
                <a:tc>
                  <a:txBody>
                    <a:bodyPr/>
                    <a:lstStyle/>
                    <a:p>
                      <a:pPr algn="l" fontAlgn="t">
                        <a:spcBef>
                          <a:spcPts val="0"/>
                        </a:spcBef>
                        <a:spcAft>
                          <a:spcPts val="0"/>
                        </a:spcAft>
                      </a:pPr>
                      <a:endParaRPr lang="da-DK" sz="1700" b="0" i="0" u="none" strike="noStrike" dirty="0">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dirty="0">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extLst>
                  <a:ext uri="{0D108BD9-81ED-4DB2-BD59-A6C34878D82A}">
                    <a16:rowId xmlns:a16="http://schemas.microsoft.com/office/drawing/2014/main" val="2139783453"/>
                  </a:ext>
                </a:extLst>
              </a:tr>
              <a:tr h="253045">
                <a:tc>
                  <a:txBody>
                    <a:bodyPr/>
                    <a:lstStyle/>
                    <a:p>
                      <a:pPr algn="l" fontAlgn="t">
                        <a:spcBef>
                          <a:spcPts val="0"/>
                        </a:spcBef>
                        <a:spcAft>
                          <a:spcPts val="0"/>
                        </a:spcAft>
                      </a:pPr>
                      <a:endParaRPr lang="da-DK" sz="1700" b="0" i="0" u="none" strike="noStrike" dirty="0">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dirty="0">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extLst>
                  <a:ext uri="{0D108BD9-81ED-4DB2-BD59-A6C34878D82A}">
                    <a16:rowId xmlns:a16="http://schemas.microsoft.com/office/drawing/2014/main" val="1972365037"/>
                  </a:ext>
                </a:extLst>
              </a:tr>
              <a:tr h="253045">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extLst>
                  <a:ext uri="{0D108BD9-81ED-4DB2-BD59-A6C34878D82A}">
                    <a16:rowId xmlns:a16="http://schemas.microsoft.com/office/drawing/2014/main" val="4014591206"/>
                  </a:ext>
                </a:extLst>
              </a:tr>
              <a:tr h="143039">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dirty="0">
                        <a:effectLst/>
                        <a:latin typeface="Arial" panose="020B0604020202020204" pitchFamily="34" charset="0"/>
                      </a:endParaRPr>
                    </a:p>
                  </a:txBody>
                  <a:tcPr marL="47748" marR="47748" marT="6631" marB="0"/>
                </a:tc>
                <a:extLst>
                  <a:ext uri="{0D108BD9-81ED-4DB2-BD59-A6C34878D82A}">
                    <a16:rowId xmlns:a16="http://schemas.microsoft.com/office/drawing/2014/main" val="2362486407"/>
                  </a:ext>
                </a:extLst>
              </a:tr>
              <a:tr h="143039">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extLst>
                  <a:ext uri="{0D108BD9-81ED-4DB2-BD59-A6C34878D82A}">
                    <a16:rowId xmlns:a16="http://schemas.microsoft.com/office/drawing/2014/main" val="1757094570"/>
                  </a:ext>
                </a:extLst>
              </a:tr>
              <a:tr h="253045">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dirty="0">
                        <a:effectLst/>
                        <a:latin typeface="Arial" panose="020B0604020202020204" pitchFamily="34" charset="0"/>
                      </a:endParaRPr>
                    </a:p>
                  </a:txBody>
                  <a:tcPr marL="47748" marR="47748" marT="6631" marB="0"/>
                </a:tc>
                <a:extLst>
                  <a:ext uri="{0D108BD9-81ED-4DB2-BD59-A6C34878D82A}">
                    <a16:rowId xmlns:a16="http://schemas.microsoft.com/office/drawing/2014/main" val="1899565469"/>
                  </a:ext>
                </a:extLst>
              </a:tr>
              <a:tr h="253045">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dirty="0">
                        <a:effectLst/>
                        <a:latin typeface="Arial" panose="020B0604020202020204" pitchFamily="34" charset="0"/>
                      </a:endParaRPr>
                    </a:p>
                  </a:txBody>
                  <a:tcPr marL="47748" marR="47748" marT="6631" marB="0"/>
                </a:tc>
                <a:extLst>
                  <a:ext uri="{0D108BD9-81ED-4DB2-BD59-A6C34878D82A}">
                    <a16:rowId xmlns:a16="http://schemas.microsoft.com/office/drawing/2014/main" val="1394753180"/>
                  </a:ext>
                </a:extLst>
              </a:tr>
              <a:tr h="253045">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dirty="0">
                        <a:effectLst/>
                        <a:latin typeface="Arial" panose="020B0604020202020204" pitchFamily="34" charset="0"/>
                      </a:endParaRPr>
                    </a:p>
                  </a:txBody>
                  <a:tcPr marL="47748" marR="47748" marT="6631" marB="0"/>
                </a:tc>
                <a:extLst>
                  <a:ext uri="{0D108BD9-81ED-4DB2-BD59-A6C34878D82A}">
                    <a16:rowId xmlns:a16="http://schemas.microsoft.com/office/drawing/2014/main" val="413860177"/>
                  </a:ext>
                </a:extLst>
              </a:tr>
              <a:tr h="253045">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dirty="0">
                        <a:effectLst/>
                        <a:latin typeface="Arial" panose="020B0604020202020204" pitchFamily="34" charset="0"/>
                      </a:endParaRPr>
                    </a:p>
                  </a:txBody>
                  <a:tcPr marL="47748" marR="47748" marT="6631" marB="0"/>
                </a:tc>
                <a:extLst>
                  <a:ext uri="{0D108BD9-81ED-4DB2-BD59-A6C34878D82A}">
                    <a16:rowId xmlns:a16="http://schemas.microsoft.com/office/drawing/2014/main" val="46684446"/>
                  </a:ext>
                </a:extLst>
              </a:tr>
              <a:tr h="253045">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extLst>
                  <a:ext uri="{0D108BD9-81ED-4DB2-BD59-A6C34878D82A}">
                    <a16:rowId xmlns:a16="http://schemas.microsoft.com/office/drawing/2014/main" val="991938891"/>
                  </a:ext>
                </a:extLst>
              </a:tr>
              <a:tr h="143039">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dirty="0">
                        <a:effectLst/>
                        <a:latin typeface="Arial" panose="020B0604020202020204" pitchFamily="34" charset="0"/>
                      </a:endParaRPr>
                    </a:p>
                  </a:txBody>
                  <a:tcPr marL="47748" marR="47748" marT="6631" marB="0"/>
                </a:tc>
                <a:extLst>
                  <a:ext uri="{0D108BD9-81ED-4DB2-BD59-A6C34878D82A}">
                    <a16:rowId xmlns:a16="http://schemas.microsoft.com/office/drawing/2014/main" val="3486137876"/>
                  </a:ext>
                </a:extLst>
              </a:tr>
              <a:tr h="363050">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en-US"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en-US" sz="1700" b="0" i="0" u="none" strike="noStrike" dirty="0">
                        <a:effectLst/>
                        <a:latin typeface="Arial" panose="020B0604020202020204" pitchFamily="34" charset="0"/>
                      </a:endParaRPr>
                    </a:p>
                  </a:txBody>
                  <a:tcPr marL="47748" marR="47748" marT="6631" marB="0"/>
                </a:tc>
                <a:extLst>
                  <a:ext uri="{0D108BD9-81ED-4DB2-BD59-A6C34878D82A}">
                    <a16:rowId xmlns:a16="http://schemas.microsoft.com/office/drawing/2014/main" val="3039930971"/>
                  </a:ext>
                </a:extLst>
              </a:tr>
            </a:tbl>
          </a:graphicData>
        </a:graphic>
      </p:graphicFrame>
    </p:spTree>
    <p:extLst>
      <p:ext uri="{BB962C8B-B14F-4D97-AF65-F5344CB8AC3E}">
        <p14:creationId xmlns:p14="http://schemas.microsoft.com/office/powerpoint/2010/main" val="3113288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Down Arrow 7">
            <a:extLst>
              <a:ext uri="{FF2B5EF4-FFF2-40B4-BE49-F238E27FC236}">
                <a16:creationId xmlns:a16="http://schemas.microsoft.com/office/drawing/2014/main" id="{73DE2CFE-42F2-48F0-8706-5264E012B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288521" y="381403"/>
            <a:ext cx="2200313" cy="3342508"/>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A04028-4222-45AD-8CF8-E58FF48D4F14}"/>
              </a:ext>
            </a:extLst>
          </p:cNvPr>
          <p:cNvSpPr>
            <a:spLocks noGrp="1"/>
          </p:cNvSpPr>
          <p:nvPr>
            <p:ph type="title"/>
          </p:nvPr>
        </p:nvSpPr>
        <p:spPr>
          <a:xfrm>
            <a:off x="966952" y="1204108"/>
            <a:ext cx="2669406" cy="1781175"/>
          </a:xfrm>
        </p:spPr>
        <p:txBody>
          <a:bodyPr>
            <a:normAutofit/>
          </a:bodyPr>
          <a:lstStyle/>
          <a:p>
            <a:r>
              <a:rPr lang="da-DK" sz="3200" dirty="0">
                <a:solidFill>
                  <a:srgbClr val="FFFFFF"/>
                </a:solidFill>
              </a:rPr>
              <a:t>Sponsorer</a:t>
            </a:r>
          </a:p>
        </p:txBody>
      </p:sp>
      <p:sp>
        <p:nvSpPr>
          <p:cNvPr id="9" name="Content Placeholder 8">
            <a:extLst>
              <a:ext uri="{FF2B5EF4-FFF2-40B4-BE49-F238E27FC236}">
                <a16:creationId xmlns:a16="http://schemas.microsoft.com/office/drawing/2014/main" id="{B6E211C2-1E67-4625-91D6-757E6B635989}"/>
              </a:ext>
            </a:extLst>
          </p:cNvPr>
          <p:cNvSpPr>
            <a:spLocks noGrp="1"/>
          </p:cNvSpPr>
          <p:nvPr>
            <p:ph idx="1"/>
          </p:nvPr>
        </p:nvSpPr>
        <p:spPr>
          <a:xfrm>
            <a:off x="966951" y="3355130"/>
            <a:ext cx="2669407" cy="2427333"/>
          </a:xfrm>
        </p:spPr>
        <p:txBody>
          <a:bodyPr>
            <a:normAutofit/>
          </a:bodyPr>
          <a:lstStyle/>
          <a:p>
            <a:endParaRPr lang="en-US" sz="1600"/>
          </a:p>
        </p:txBody>
      </p:sp>
      <p:graphicFrame>
        <p:nvGraphicFramePr>
          <p:cNvPr id="7" name="Content Placeholder 3">
            <a:extLst>
              <a:ext uri="{FF2B5EF4-FFF2-40B4-BE49-F238E27FC236}">
                <a16:creationId xmlns:a16="http://schemas.microsoft.com/office/drawing/2014/main" id="{4B05EE32-3929-4288-ABAE-6D7788C96255}"/>
              </a:ext>
            </a:extLst>
          </p:cNvPr>
          <p:cNvGraphicFramePr>
            <a:graphicFrameLocks/>
          </p:cNvGraphicFramePr>
          <p:nvPr/>
        </p:nvGraphicFramePr>
        <p:xfrm>
          <a:off x="5209921" y="952500"/>
          <a:ext cx="5808086" cy="4336049"/>
        </p:xfrm>
        <a:graphic>
          <a:graphicData uri="http://schemas.openxmlformats.org/drawingml/2006/table">
            <a:tbl>
              <a:tblPr firstRow="1" firstCol="1" bandRow="1">
                <a:tableStyleId>{5C22544A-7EE6-4342-B048-85BDC9FD1C3A}</a:tableStyleId>
              </a:tblPr>
              <a:tblGrid>
                <a:gridCol w="1783625">
                  <a:extLst>
                    <a:ext uri="{9D8B030D-6E8A-4147-A177-3AD203B41FA5}">
                      <a16:colId xmlns:a16="http://schemas.microsoft.com/office/drawing/2014/main" val="2559451283"/>
                    </a:ext>
                  </a:extLst>
                </a:gridCol>
                <a:gridCol w="1251931">
                  <a:extLst>
                    <a:ext uri="{9D8B030D-6E8A-4147-A177-3AD203B41FA5}">
                      <a16:colId xmlns:a16="http://schemas.microsoft.com/office/drawing/2014/main" val="351455381"/>
                    </a:ext>
                  </a:extLst>
                </a:gridCol>
                <a:gridCol w="2772530">
                  <a:extLst>
                    <a:ext uri="{9D8B030D-6E8A-4147-A177-3AD203B41FA5}">
                      <a16:colId xmlns:a16="http://schemas.microsoft.com/office/drawing/2014/main" val="2210096028"/>
                    </a:ext>
                  </a:extLst>
                </a:gridCol>
              </a:tblGrid>
              <a:tr h="253045">
                <a:tc>
                  <a:txBody>
                    <a:bodyPr/>
                    <a:lstStyle/>
                    <a:p>
                      <a:pPr algn="l" fontAlgn="t">
                        <a:spcBef>
                          <a:spcPts val="0"/>
                        </a:spcBef>
                        <a:spcAft>
                          <a:spcPts val="0"/>
                        </a:spcAft>
                      </a:pPr>
                      <a:r>
                        <a:rPr lang="da-DK" sz="700" b="1" u="none" strike="noStrike">
                          <a:effectLst/>
                        </a:rPr>
                        <a:t>Leverandør</a:t>
                      </a: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r>
                        <a:rPr lang="da-DK" sz="700" b="1" u="none" strike="noStrike">
                          <a:effectLst/>
                        </a:rPr>
                        <a:t>Kontakt person og nr</a:t>
                      </a: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r>
                        <a:rPr lang="da-DK" sz="700" b="1" u="none" strike="noStrike">
                          <a:effectLst/>
                        </a:rPr>
                        <a:t>Økonomisk konsekvens</a:t>
                      </a:r>
                      <a:endParaRPr lang="da-DK" sz="1700" b="0" u="none" strike="noStrike">
                        <a:effectLst/>
                      </a:endParaRPr>
                    </a:p>
                    <a:p>
                      <a:pPr algn="l" fontAlgn="t">
                        <a:spcBef>
                          <a:spcPts val="0"/>
                        </a:spcBef>
                        <a:spcAft>
                          <a:spcPts val="0"/>
                        </a:spcAft>
                      </a:pPr>
                      <a:r>
                        <a:rPr lang="da-DK" sz="700" b="1" u="none" strike="noStrike">
                          <a:effectLst/>
                        </a:rPr>
                        <a:t>(hvad </a:t>
                      </a:r>
                      <a:r>
                        <a:rPr lang="da-DK" sz="700" b="1" u="sng" strike="noStrike">
                          <a:effectLst/>
                        </a:rPr>
                        <a:t>skal</a:t>
                      </a:r>
                      <a:r>
                        <a:rPr lang="da-DK" sz="700" b="1" u="none" strike="noStrike">
                          <a:effectLst/>
                        </a:rPr>
                        <a:t> vi betale)</a:t>
                      </a:r>
                      <a:endParaRPr lang="da-DK" sz="1700" b="0" i="0" u="none" strike="noStrike">
                        <a:effectLst/>
                        <a:latin typeface="Arial" panose="020B0604020202020204" pitchFamily="34" charset="0"/>
                      </a:endParaRPr>
                    </a:p>
                  </a:txBody>
                  <a:tcPr marL="47748" marR="47748" marT="6631" marB="0"/>
                </a:tc>
                <a:extLst>
                  <a:ext uri="{0D108BD9-81ED-4DB2-BD59-A6C34878D82A}">
                    <a16:rowId xmlns:a16="http://schemas.microsoft.com/office/drawing/2014/main" val="2516168725"/>
                  </a:ext>
                </a:extLst>
              </a:tr>
              <a:tr h="253045">
                <a:tc>
                  <a:txBody>
                    <a:bodyPr/>
                    <a:lstStyle/>
                    <a:p>
                      <a:pPr algn="l" fontAlgn="t">
                        <a:spcBef>
                          <a:spcPts val="0"/>
                        </a:spcBef>
                        <a:spcAft>
                          <a:spcPts val="0"/>
                        </a:spcAft>
                      </a:pPr>
                      <a:endParaRPr lang="da-DK" sz="1700" b="0" i="0" u="none" strike="noStrike" dirty="0">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dirty="0">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extLst>
                  <a:ext uri="{0D108BD9-81ED-4DB2-BD59-A6C34878D82A}">
                    <a16:rowId xmlns:a16="http://schemas.microsoft.com/office/drawing/2014/main" val="3320049115"/>
                  </a:ext>
                </a:extLst>
              </a:tr>
              <a:tr h="253045">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dirty="0">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extLst>
                  <a:ext uri="{0D108BD9-81ED-4DB2-BD59-A6C34878D82A}">
                    <a16:rowId xmlns:a16="http://schemas.microsoft.com/office/drawing/2014/main" val="505018058"/>
                  </a:ext>
                </a:extLst>
              </a:tr>
              <a:tr h="143039">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dirty="0">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extLst>
                  <a:ext uri="{0D108BD9-81ED-4DB2-BD59-A6C34878D82A}">
                    <a16:rowId xmlns:a16="http://schemas.microsoft.com/office/drawing/2014/main" val="2378839009"/>
                  </a:ext>
                </a:extLst>
              </a:tr>
              <a:tr h="143039">
                <a:tc>
                  <a:txBody>
                    <a:bodyPr/>
                    <a:lstStyle/>
                    <a:p>
                      <a:pPr algn="l" fontAlgn="t">
                        <a:spcBef>
                          <a:spcPts val="0"/>
                        </a:spcBef>
                        <a:spcAft>
                          <a:spcPts val="0"/>
                        </a:spcAft>
                      </a:pPr>
                      <a:endParaRPr lang="da-DK" sz="1700" b="0" i="0" u="none" strike="noStrike" dirty="0">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dirty="0">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extLst>
                  <a:ext uri="{0D108BD9-81ED-4DB2-BD59-A6C34878D82A}">
                    <a16:rowId xmlns:a16="http://schemas.microsoft.com/office/drawing/2014/main" val="2139783453"/>
                  </a:ext>
                </a:extLst>
              </a:tr>
              <a:tr h="253045">
                <a:tc>
                  <a:txBody>
                    <a:bodyPr/>
                    <a:lstStyle/>
                    <a:p>
                      <a:pPr algn="l" fontAlgn="t">
                        <a:spcBef>
                          <a:spcPts val="0"/>
                        </a:spcBef>
                        <a:spcAft>
                          <a:spcPts val="0"/>
                        </a:spcAft>
                      </a:pPr>
                      <a:endParaRPr lang="da-DK" sz="1700" b="0" i="0" u="none" strike="noStrike" dirty="0">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dirty="0">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extLst>
                  <a:ext uri="{0D108BD9-81ED-4DB2-BD59-A6C34878D82A}">
                    <a16:rowId xmlns:a16="http://schemas.microsoft.com/office/drawing/2014/main" val="1972365037"/>
                  </a:ext>
                </a:extLst>
              </a:tr>
              <a:tr h="253045">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extLst>
                  <a:ext uri="{0D108BD9-81ED-4DB2-BD59-A6C34878D82A}">
                    <a16:rowId xmlns:a16="http://schemas.microsoft.com/office/drawing/2014/main" val="4014591206"/>
                  </a:ext>
                </a:extLst>
              </a:tr>
              <a:tr h="143039">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dirty="0">
                        <a:effectLst/>
                        <a:latin typeface="Arial" panose="020B0604020202020204" pitchFamily="34" charset="0"/>
                      </a:endParaRPr>
                    </a:p>
                  </a:txBody>
                  <a:tcPr marL="47748" marR="47748" marT="6631" marB="0"/>
                </a:tc>
                <a:extLst>
                  <a:ext uri="{0D108BD9-81ED-4DB2-BD59-A6C34878D82A}">
                    <a16:rowId xmlns:a16="http://schemas.microsoft.com/office/drawing/2014/main" val="2362486407"/>
                  </a:ext>
                </a:extLst>
              </a:tr>
              <a:tr h="143039">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extLst>
                  <a:ext uri="{0D108BD9-81ED-4DB2-BD59-A6C34878D82A}">
                    <a16:rowId xmlns:a16="http://schemas.microsoft.com/office/drawing/2014/main" val="1757094570"/>
                  </a:ext>
                </a:extLst>
              </a:tr>
              <a:tr h="253045">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dirty="0">
                        <a:effectLst/>
                        <a:latin typeface="Arial" panose="020B0604020202020204" pitchFamily="34" charset="0"/>
                      </a:endParaRPr>
                    </a:p>
                  </a:txBody>
                  <a:tcPr marL="47748" marR="47748" marT="6631" marB="0"/>
                </a:tc>
                <a:extLst>
                  <a:ext uri="{0D108BD9-81ED-4DB2-BD59-A6C34878D82A}">
                    <a16:rowId xmlns:a16="http://schemas.microsoft.com/office/drawing/2014/main" val="1899565469"/>
                  </a:ext>
                </a:extLst>
              </a:tr>
              <a:tr h="253045">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dirty="0">
                        <a:effectLst/>
                        <a:latin typeface="Arial" panose="020B0604020202020204" pitchFamily="34" charset="0"/>
                      </a:endParaRPr>
                    </a:p>
                  </a:txBody>
                  <a:tcPr marL="47748" marR="47748" marT="6631" marB="0"/>
                </a:tc>
                <a:extLst>
                  <a:ext uri="{0D108BD9-81ED-4DB2-BD59-A6C34878D82A}">
                    <a16:rowId xmlns:a16="http://schemas.microsoft.com/office/drawing/2014/main" val="1394753180"/>
                  </a:ext>
                </a:extLst>
              </a:tr>
              <a:tr h="253045">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dirty="0">
                        <a:effectLst/>
                        <a:latin typeface="Arial" panose="020B0604020202020204" pitchFamily="34" charset="0"/>
                      </a:endParaRPr>
                    </a:p>
                  </a:txBody>
                  <a:tcPr marL="47748" marR="47748" marT="6631" marB="0"/>
                </a:tc>
                <a:extLst>
                  <a:ext uri="{0D108BD9-81ED-4DB2-BD59-A6C34878D82A}">
                    <a16:rowId xmlns:a16="http://schemas.microsoft.com/office/drawing/2014/main" val="413860177"/>
                  </a:ext>
                </a:extLst>
              </a:tr>
              <a:tr h="253045">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dirty="0">
                        <a:effectLst/>
                        <a:latin typeface="Arial" panose="020B0604020202020204" pitchFamily="34" charset="0"/>
                      </a:endParaRPr>
                    </a:p>
                  </a:txBody>
                  <a:tcPr marL="47748" marR="47748" marT="6631" marB="0"/>
                </a:tc>
                <a:extLst>
                  <a:ext uri="{0D108BD9-81ED-4DB2-BD59-A6C34878D82A}">
                    <a16:rowId xmlns:a16="http://schemas.microsoft.com/office/drawing/2014/main" val="46684446"/>
                  </a:ext>
                </a:extLst>
              </a:tr>
              <a:tr h="253045">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extLst>
                  <a:ext uri="{0D108BD9-81ED-4DB2-BD59-A6C34878D82A}">
                    <a16:rowId xmlns:a16="http://schemas.microsoft.com/office/drawing/2014/main" val="991938891"/>
                  </a:ext>
                </a:extLst>
              </a:tr>
              <a:tr h="143039">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da-DK" sz="1700" b="0" i="0" u="none" strike="noStrike" dirty="0">
                        <a:effectLst/>
                        <a:latin typeface="Arial" panose="020B0604020202020204" pitchFamily="34" charset="0"/>
                      </a:endParaRPr>
                    </a:p>
                  </a:txBody>
                  <a:tcPr marL="47748" marR="47748" marT="6631" marB="0"/>
                </a:tc>
                <a:extLst>
                  <a:ext uri="{0D108BD9-81ED-4DB2-BD59-A6C34878D82A}">
                    <a16:rowId xmlns:a16="http://schemas.microsoft.com/office/drawing/2014/main" val="3486137876"/>
                  </a:ext>
                </a:extLst>
              </a:tr>
              <a:tr h="363050">
                <a:tc>
                  <a:txBody>
                    <a:bodyPr/>
                    <a:lstStyle/>
                    <a:p>
                      <a:pPr algn="l" fontAlgn="t">
                        <a:spcBef>
                          <a:spcPts val="0"/>
                        </a:spcBef>
                        <a:spcAft>
                          <a:spcPts val="0"/>
                        </a:spcAft>
                      </a:pPr>
                      <a:endParaRPr lang="da-DK"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en-US" sz="1700" b="0" i="0" u="none" strike="noStrike">
                        <a:effectLst/>
                        <a:latin typeface="Arial" panose="020B0604020202020204" pitchFamily="34" charset="0"/>
                      </a:endParaRPr>
                    </a:p>
                  </a:txBody>
                  <a:tcPr marL="47748" marR="47748" marT="6631" marB="0"/>
                </a:tc>
                <a:tc>
                  <a:txBody>
                    <a:bodyPr/>
                    <a:lstStyle/>
                    <a:p>
                      <a:pPr algn="l" fontAlgn="t">
                        <a:spcBef>
                          <a:spcPts val="0"/>
                        </a:spcBef>
                        <a:spcAft>
                          <a:spcPts val="0"/>
                        </a:spcAft>
                      </a:pPr>
                      <a:endParaRPr lang="en-US" sz="1700" b="0" i="0" u="none" strike="noStrike" dirty="0">
                        <a:effectLst/>
                        <a:latin typeface="Arial" panose="020B0604020202020204" pitchFamily="34" charset="0"/>
                      </a:endParaRPr>
                    </a:p>
                  </a:txBody>
                  <a:tcPr marL="47748" marR="47748" marT="6631" marB="0"/>
                </a:tc>
                <a:extLst>
                  <a:ext uri="{0D108BD9-81ED-4DB2-BD59-A6C34878D82A}">
                    <a16:rowId xmlns:a16="http://schemas.microsoft.com/office/drawing/2014/main" val="3039930971"/>
                  </a:ext>
                </a:extLst>
              </a:tr>
            </a:tbl>
          </a:graphicData>
        </a:graphic>
      </p:graphicFrame>
    </p:spTree>
    <p:extLst>
      <p:ext uri="{BB962C8B-B14F-4D97-AF65-F5344CB8AC3E}">
        <p14:creationId xmlns:p14="http://schemas.microsoft.com/office/powerpoint/2010/main" val="42351555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TotalTime>
  <Words>524</Words>
  <Application>Microsoft Office PowerPoint</Application>
  <PresentationFormat>Widescreen</PresentationFormat>
  <Paragraphs>52</Paragraphs>
  <Slides>8</Slides>
  <Notes>0</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8</vt:i4>
      </vt:variant>
    </vt:vector>
  </HeadingPairs>
  <TitlesOfParts>
    <vt:vector size="14" baseType="lpstr">
      <vt:lpstr>Arial</vt:lpstr>
      <vt:lpstr>Calibri</vt:lpstr>
      <vt:lpstr>Calibri Light</vt:lpstr>
      <vt:lpstr>Open Sans</vt:lpstr>
      <vt:lpstr>Wingdings</vt:lpstr>
      <vt:lpstr>Office Theme</vt:lpstr>
      <vt:lpstr>Bestyrelsesmøde</vt:lpstr>
      <vt:lpstr>Agenda</vt:lpstr>
      <vt:lpstr>Prognose – det sværeste er at spå om fremtiden</vt:lpstr>
      <vt:lpstr>Følgende skal afklares per leverandør/partner </vt:lpstr>
      <vt:lpstr>Leverandører</vt:lpstr>
      <vt:lpstr>Kunstnere</vt:lpstr>
      <vt:lpstr>Kræmmere</vt:lpstr>
      <vt:lpstr>Sponsorer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Bestyrelsesmøde</dc:title>
  <dc:creator>BMLE (Morten Løgager)</dc:creator>
  <cp:lastModifiedBy>Gregers Maglekær</cp:lastModifiedBy>
  <cp:revision>8</cp:revision>
  <dcterms:created xsi:type="dcterms:W3CDTF">2020-04-01T14:25:36Z</dcterms:created>
  <dcterms:modified xsi:type="dcterms:W3CDTF">2020-04-03T14:43:47Z</dcterms:modified>
</cp:coreProperties>
</file>